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8" r:id="rId2"/>
    <p:sldId id="259" r:id="rId3"/>
    <p:sldId id="260" r:id="rId4"/>
    <p:sldId id="261" r:id="rId5"/>
    <p:sldId id="262" r:id="rId6"/>
    <p:sldId id="264" r:id="rId7"/>
    <p:sldId id="283" r:id="rId8"/>
    <p:sldId id="263" r:id="rId9"/>
    <p:sldId id="266" r:id="rId10"/>
    <p:sldId id="265" r:id="rId11"/>
    <p:sldId id="267" r:id="rId12"/>
    <p:sldId id="268" r:id="rId13"/>
    <p:sldId id="269" r:id="rId14"/>
    <p:sldId id="271" r:id="rId15"/>
    <p:sldId id="270" r:id="rId16"/>
    <p:sldId id="256" r:id="rId17"/>
    <p:sldId id="257" r:id="rId18"/>
    <p:sldId id="275" r:id="rId19"/>
    <p:sldId id="274" r:id="rId20"/>
    <p:sldId id="278" r:id="rId21"/>
    <p:sldId id="279" r:id="rId22"/>
    <p:sldId id="280" r:id="rId23"/>
    <p:sldId id="284" r:id="rId24"/>
    <p:sldId id="281" r:id="rId25"/>
    <p:sldId id="277" r:id="rId26"/>
    <p:sldId id="282" r:id="rId27"/>
    <p:sldId id="276" r:id="rId2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428700-C4E0-4B00-9615-2960A54A5A3D}" v="13" dt="2022-02-10T09:48:15.287"/>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79" d="100"/>
          <a:sy n="79" d="100"/>
        </p:scale>
        <p:origin x="77" y="115"/>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garoa,Oswald O.E." userId="4061a775-fc2f-40c8-836a-655d459bc7c0" providerId="ADAL" clId="{B6428700-C4E0-4B00-9615-2960A54A5A3D}"/>
    <pc:docChg chg="custSel addSld modSld sldOrd">
      <pc:chgData name="Figaroa,Oswald O.E." userId="4061a775-fc2f-40c8-836a-655d459bc7c0" providerId="ADAL" clId="{B6428700-C4E0-4B00-9615-2960A54A5A3D}" dt="2022-02-10T09:48:23.137" v="551" actId="1076"/>
      <pc:docMkLst>
        <pc:docMk/>
      </pc:docMkLst>
      <pc:sldChg chg="modSp mod">
        <pc:chgData name="Figaroa,Oswald O.E." userId="4061a775-fc2f-40c8-836a-655d459bc7c0" providerId="ADAL" clId="{B6428700-C4E0-4B00-9615-2960A54A5A3D}" dt="2022-01-31T08:43:07.261" v="491" actId="1076"/>
        <pc:sldMkLst>
          <pc:docMk/>
          <pc:sldMk cId="2911632612" sldId="264"/>
        </pc:sldMkLst>
        <pc:picChg chg="mod">
          <ac:chgData name="Figaroa,Oswald O.E." userId="4061a775-fc2f-40c8-836a-655d459bc7c0" providerId="ADAL" clId="{B6428700-C4E0-4B00-9615-2960A54A5A3D}" dt="2022-01-31T08:42:42.314" v="486" actId="1076"/>
          <ac:picMkLst>
            <pc:docMk/>
            <pc:sldMk cId="2911632612" sldId="264"/>
            <ac:picMk id="4" creationId="{CC48EC63-64C0-4FB5-993A-BABA8027D974}"/>
          </ac:picMkLst>
        </pc:picChg>
        <pc:picChg chg="mod">
          <ac:chgData name="Figaroa,Oswald O.E." userId="4061a775-fc2f-40c8-836a-655d459bc7c0" providerId="ADAL" clId="{B6428700-C4E0-4B00-9615-2960A54A5A3D}" dt="2022-01-31T08:42:31.678" v="482" actId="1076"/>
          <ac:picMkLst>
            <pc:docMk/>
            <pc:sldMk cId="2911632612" sldId="264"/>
            <ac:picMk id="5" creationId="{71ECB8E6-3307-4FF2-B0C4-834BAAE227E1}"/>
          </ac:picMkLst>
        </pc:picChg>
        <pc:picChg chg="mod">
          <ac:chgData name="Figaroa,Oswald O.E." userId="4061a775-fc2f-40c8-836a-655d459bc7c0" providerId="ADAL" clId="{B6428700-C4E0-4B00-9615-2960A54A5A3D}" dt="2022-01-31T08:42:17.533" v="480" actId="1076"/>
          <ac:picMkLst>
            <pc:docMk/>
            <pc:sldMk cId="2911632612" sldId="264"/>
            <ac:picMk id="6" creationId="{5AD8F726-098A-473A-8EC1-E8B7818BC1AF}"/>
          </ac:picMkLst>
        </pc:picChg>
        <pc:picChg chg="mod">
          <ac:chgData name="Figaroa,Oswald O.E." userId="4061a775-fc2f-40c8-836a-655d459bc7c0" providerId="ADAL" clId="{B6428700-C4E0-4B00-9615-2960A54A5A3D}" dt="2022-01-31T08:43:01.295" v="490" actId="14100"/>
          <ac:picMkLst>
            <pc:docMk/>
            <pc:sldMk cId="2911632612" sldId="264"/>
            <ac:picMk id="7" creationId="{37F893EC-8D96-4250-A23A-F1D2E1F303B0}"/>
          </ac:picMkLst>
        </pc:picChg>
        <pc:picChg chg="mod">
          <ac:chgData name="Figaroa,Oswald O.E." userId="4061a775-fc2f-40c8-836a-655d459bc7c0" providerId="ADAL" clId="{B6428700-C4E0-4B00-9615-2960A54A5A3D}" dt="2022-01-31T08:43:07.261" v="491" actId="1076"/>
          <ac:picMkLst>
            <pc:docMk/>
            <pc:sldMk cId="2911632612" sldId="264"/>
            <ac:picMk id="8" creationId="{3D328AA5-95AA-4B9D-A73A-4F1BFD11864B}"/>
          </ac:picMkLst>
        </pc:picChg>
        <pc:picChg chg="mod">
          <ac:chgData name="Figaroa,Oswald O.E." userId="4061a775-fc2f-40c8-836a-655d459bc7c0" providerId="ADAL" clId="{B6428700-C4E0-4B00-9615-2960A54A5A3D}" dt="2022-01-31T08:42:55.363" v="489" actId="1076"/>
          <ac:picMkLst>
            <pc:docMk/>
            <pc:sldMk cId="2911632612" sldId="264"/>
            <ac:picMk id="9" creationId="{F6A5071D-7A08-47AA-A621-CEEA7ECEFC5D}"/>
          </ac:picMkLst>
        </pc:picChg>
      </pc:sldChg>
      <pc:sldChg chg="modSp mod">
        <pc:chgData name="Figaroa,Oswald O.E." userId="4061a775-fc2f-40c8-836a-655d459bc7c0" providerId="ADAL" clId="{B6428700-C4E0-4B00-9615-2960A54A5A3D}" dt="2022-01-31T12:08:45.045" v="493" actId="14100"/>
        <pc:sldMkLst>
          <pc:docMk/>
          <pc:sldMk cId="392092198" sldId="265"/>
        </pc:sldMkLst>
        <pc:spChg chg="mod">
          <ac:chgData name="Figaroa,Oswald O.E." userId="4061a775-fc2f-40c8-836a-655d459bc7c0" providerId="ADAL" clId="{B6428700-C4E0-4B00-9615-2960A54A5A3D}" dt="2022-01-31T12:08:45.045" v="493" actId="14100"/>
          <ac:spMkLst>
            <pc:docMk/>
            <pc:sldMk cId="392092198" sldId="265"/>
            <ac:spMk id="6" creationId="{5A2F0F06-3830-4EB2-8D4A-2A31D43CD208}"/>
          </ac:spMkLst>
        </pc:spChg>
      </pc:sldChg>
      <pc:sldChg chg="modSp mod">
        <pc:chgData name="Figaroa,Oswald O.E." userId="4061a775-fc2f-40c8-836a-655d459bc7c0" providerId="ADAL" clId="{B6428700-C4E0-4B00-9615-2960A54A5A3D}" dt="2022-01-31T12:11:01.148" v="519" actId="20577"/>
        <pc:sldMkLst>
          <pc:docMk/>
          <pc:sldMk cId="277886169" sldId="269"/>
        </pc:sldMkLst>
        <pc:spChg chg="mod">
          <ac:chgData name="Figaroa,Oswald O.E." userId="4061a775-fc2f-40c8-836a-655d459bc7c0" providerId="ADAL" clId="{B6428700-C4E0-4B00-9615-2960A54A5A3D}" dt="2022-01-31T12:10:26.172" v="504" actId="20577"/>
          <ac:spMkLst>
            <pc:docMk/>
            <pc:sldMk cId="277886169" sldId="269"/>
            <ac:spMk id="2" creationId="{AB8E4442-B36B-46B4-A1C1-EE211F023369}"/>
          </ac:spMkLst>
        </pc:spChg>
        <pc:spChg chg="mod">
          <ac:chgData name="Figaroa,Oswald O.E." userId="4061a775-fc2f-40c8-836a-655d459bc7c0" providerId="ADAL" clId="{B6428700-C4E0-4B00-9615-2960A54A5A3D}" dt="2022-01-31T12:11:01.148" v="519" actId="20577"/>
          <ac:spMkLst>
            <pc:docMk/>
            <pc:sldMk cId="277886169" sldId="269"/>
            <ac:spMk id="4" creationId="{407540F4-C3F9-4892-8A2F-09FC37AD0E0F}"/>
          </ac:spMkLst>
        </pc:spChg>
        <pc:picChg chg="mod">
          <ac:chgData name="Figaroa,Oswald O.E." userId="4061a775-fc2f-40c8-836a-655d459bc7c0" providerId="ADAL" clId="{B6428700-C4E0-4B00-9615-2960A54A5A3D}" dt="2022-01-31T12:09:02.042" v="494" actId="1038"/>
          <ac:picMkLst>
            <pc:docMk/>
            <pc:sldMk cId="277886169" sldId="269"/>
            <ac:picMk id="3" creationId="{62692C99-FFDF-428B-A6AD-9578E73C2DE5}"/>
          </ac:picMkLst>
        </pc:picChg>
      </pc:sldChg>
      <pc:sldChg chg="mod modShow">
        <pc:chgData name="Figaroa,Oswald O.E." userId="4061a775-fc2f-40c8-836a-655d459bc7c0" providerId="ADAL" clId="{B6428700-C4E0-4B00-9615-2960A54A5A3D}" dt="2022-01-30T23:34:31.858" v="478" actId="729"/>
        <pc:sldMkLst>
          <pc:docMk/>
          <pc:sldMk cId="3821800923" sldId="276"/>
        </pc:sldMkLst>
      </pc:sldChg>
      <pc:sldChg chg="mod ord modShow">
        <pc:chgData name="Figaroa,Oswald O.E." userId="4061a775-fc2f-40c8-836a-655d459bc7c0" providerId="ADAL" clId="{B6428700-C4E0-4B00-9615-2960A54A5A3D}" dt="2022-01-30T23:34:23.665" v="476" actId="729"/>
        <pc:sldMkLst>
          <pc:docMk/>
          <pc:sldMk cId="895132320" sldId="277"/>
        </pc:sldMkLst>
      </pc:sldChg>
      <pc:sldChg chg="modSp mod">
        <pc:chgData name="Figaroa,Oswald O.E." userId="4061a775-fc2f-40c8-836a-655d459bc7c0" providerId="ADAL" clId="{B6428700-C4E0-4B00-9615-2960A54A5A3D}" dt="2022-01-31T12:18:20.995" v="547" actId="20577"/>
        <pc:sldMkLst>
          <pc:docMk/>
          <pc:sldMk cId="76268441" sldId="278"/>
        </pc:sldMkLst>
        <pc:spChg chg="mod">
          <ac:chgData name="Figaroa,Oswald O.E." userId="4061a775-fc2f-40c8-836a-655d459bc7c0" providerId="ADAL" clId="{B6428700-C4E0-4B00-9615-2960A54A5A3D}" dt="2022-01-31T12:18:20.995" v="547" actId="20577"/>
          <ac:spMkLst>
            <pc:docMk/>
            <pc:sldMk cId="76268441" sldId="278"/>
            <ac:spMk id="4" creationId="{109E453E-D7B1-4909-9A07-CB97AEC86576}"/>
          </ac:spMkLst>
        </pc:spChg>
      </pc:sldChg>
      <pc:sldChg chg="addSp delSp modSp new mod modShow">
        <pc:chgData name="Figaroa,Oswald O.E." userId="4061a775-fc2f-40c8-836a-655d459bc7c0" providerId="ADAL" clId="{B6428700-C4E0-4B00-9615-2960A54A5A3D}" dt="2022-01-30T23:34:28.815" v="477" actId="729"/>
        <pc:sldMkLst>
          <pc:docMk/>
          <pc:sldMk cId="4178833338" sldId="282"/>
        </pc:sldMkLst>
        <pc:spChg chg="del mod">
          <ac:chgData name="Figaroa,Oswald O.E." userId="4061a775-fc2f-40c8-836a-655d459bc7c0" providerId="ADAL" clId="{B6428700-C4E0-4B00-9615-2960A54A5A3D}" dt="2022-01-30T00:34:00.176" v="2" actId="478"/>
          <ac:spMkLst>
            <pc:docMk/>
            <pc:sldMk cId="4178833338" sldId="282"/>
            <ac:spMk id="4" creationId="{9B29C48B-E099-44F8-9A98-1343A8E9AE5E}"/>
          </ac:spMkLst>
        </pc:spChg>
        <pc:spChg chg="del mod">
          <ac:chgData name="Figaroa,Oswald O.E." userId="4061a775-fc2f-40c8-836a-655d459bc7c0" providerId="ADAL" clId="{B6428700-C4E0-4B00-9615-2960A54A5A3D}" dt="2022-01-30T00:35:39.991" v="68" actId="478"/>
          <ac:spMkLst>
            <pc:docMk/>
            <pc:sldMk cId="4178833338" sldId="282"/>
            <ac:spMk id="7" creationId="{1016D5A7-009B-4400-91F4-A97C40EA5E6A}"/>
          </ac:spMkLst>
        </pc:spChg>
        <pc:spChg chg="mod">
          <ac:chgData name="Figaroa,Oswald O.E." userId="4061a775-fc2f-40c8-836a-655d459bc7c0" providerId="ADAL" clId="{B6428700-C4E0-4B00-9615-2960A54A5A3D}" dt="2022-01-30T00:51:23.211" v="471" actId="207"/>
          <ac:spMkLst>
            <pc:docMk/>
            <pc:sldMk cId="4178833338" sldId="282"/>
            <ac:spMk id="9" creationId="{3797A115-2E42-415D-ACD3-FA9F79CB50C8}"/>
          </ac:spMkLst>
        </pc:spChg>
        <pc:spChg chg="add mod">
          <ac:chgData name="Figaroa,Oswald O.E." userId="4061a775-fc2f-40c8-836a-655d459bc7c0" providerId="ADAL" clId="{B6428700-C4E0-4B00-9615-2960A54A5A3D}" dt="2022-01-30T00:37:17.695" v="101" actId="692"/>
          <ac:spMkLst>
            <pc:docMk/>
            <pc:sldMk cId="4178833338" sldId="282"/>
            <ac:spMk id="10" creationId="{04A076AE-78CE-4B47-8773-A4A463106EA3}"/>
          </ac:spMkLst>
        </pc:spChg>
        <pc:spChg chg="add del mod">
          <ac:chgData name="Figaroa,Oswald O.E." userId="4061a775-fc2f-40c8-836a-655d459bc7c0" providerId="ADAL" clId="{B6428700-C4E0-4B00-9615-2960A54A5A3D}" dt="2022-01-30T00:36:58.777" v="99"/>
          <ac:spMkLst>
            <pc:docMk/>
            <pc:sldMk cId="4178833338" sldId="282"/>
            <ac:spMk id="11" creationId="{092EC249-924A-4999-B3CB-D6B9213C2CC4}"/>
          </ac:spMkLst>
        </pc:spChg>
        <pc:spChg chg="add mod">
          <ac:chgData name="Figaroa,Oswald O.E." userId="4061a775-fc2f-40c8-836a-655d459bc7c0" providerId="ADAL" clId="{B6428700-C4E0-4B00-9615-2960A54A5A3D}" dt="2022-01-30T00:48:27.669" v="369" actId="20577"/>
          <ac:spMkLst>
            <pc:docMk/>
            <pc:sldMk cId="4178833338" sldId="282"/>
            <ac:spMk id="12" creationId="{5B832C33-FC38-4F7B-BADB-C5B33ADBCAED}"/>
          </ac:spMkLst>
        </pc:spChg>
        <pc:spChg chg="add mod">
          <ac:chgData name="Figaroa,Oswald O.E." userId="4061a775-fc2f-40c8-836a-655d459bc7c0" providerId="ADAL" clId="{B6428700-C4E0-4B00-9615-2960A54A5A3D}" dt="2022-01-30T00:41:35.885" v="250" actId="14100"/>
          <ac:spMkLst>
            <pc:docMk/>
            <pc:sldMk cId="4178833338" sldId="282"/>
            <ac:spMk id="15" creationId="{2F1209FF-5486-432F-A26E-11645C8FB453}"/>
          </ac:spMkLst>
        </pc:spChg>
        <pc:spChg chg="add mod">
          <ac:chgData name="Figaroa,Oswald O.E." userId="4061a775-fc2f-40c8-836a-655d459bc7c0" providerId="ADAL" clId="{B6428700-C4E0-4B00-9615-2960A54A5A3D}" dt="2022-01-30T00:47:10.396" v="314" actId="20577"/>
          <ac:spMkLst>
            <pc:docMk/>
            <pc:sldMk cId="4178833338" sldId="282"/>
            <ac:spMk id="16" creationId="{8AA2CAD1-C705-4469-AF03-EAD63E4D8358}"/>
          </ac:spMkLst>
        </pc:spChg>
        <pc:spChg chg="add mod">
          <ac:chgData name="Figaroa,Oswald O.E." userId="4061a775-fc2f-40c8-836a-655d459bc7c0" providerId="ADAL" clId="{B6428700-C4E0-4B00-9615-2960A54A5A3D}" dt="2022-01-30T00:43:16.692" v="263" actId="692"/>
          <ac:spMkLst>
            <pc:docMk/>
            <pc:sldMk cId="4178833338" sldId="282"/>
            <ac:spMk id="17" creationId="{8C7C0701-B526-4221-88A7-BD76EB18BE12}"/>
          </ac:spMkLst>
        </pc:spChg>
        <pc:spChg chg="add mod">
          <ac:chgData name="Figaroa,Oswald O.E." userId="4061a775-fc2f-40c8-836a-655d459bc7c0" providerId="ADAL" clId="{B6428700-C4E0-4B00-9615-2960A54A5A3D}" dt="2022-01-30T00:51:18.554" v="470" actId="207"/>
          <ac:spMkLst>
            <pc:docMk/>
            <pc:sldMk cId="4178833338" sldId="282"/>
            <ac:spMk id="22" creationId="{3A975C7D-1B03-4156-B693-225EA66C4C14}"/>
          </ac:spMkLst>
        </pc:spChg>
        <pc:spChg chg="add mod">
          <ac:chgData name="Figaroa,Oswald O.E." userId="4061a775-fc2f-40c8-836a-655d459bc7c0" providerId="ADAL" clId="{B6428700-C4E0-4B00-9615-2960A54A5A3D}" dt="2022-01-30T00:46:01.684" v="297" actId="1036"/>
          <ac:spMkLst>
            <pc:docMk/>
            <pc:sldMk cId="4178833338" sldId="282"/>
            <ac:spMk id="24" creationId="{6B60D6AD-DFF3-4091-813F-FCAA2B357B5A}"/>
          </ac:spMkLst>
        </pc:spChg>
        <pc:spChg chg="add mod">
          <ac:chgData name="Figaroa,Oswald O.E." userId="4061a775-fc2f-40c8-836a-655d459bc7c0" providerId="ADAL" clId="{B6428700-C4E0-4B00-9615-2960A54A5A3D}" dt="2022-01-30T00:48:06.248" v="354" actId="692"/>
          <ac:spMkLst>
            <pc:docMk/>
            <pc:sldMk cId="4178833338" sldId="282"/>
            <ac:spMk id="25" creationId="{FE0B5DC0-900A-4BAF-8179-6F6F9C1C06E0}"/>
          </ac:spMkLst>
        </pc:spChg>
        <pc:spChg chg="add mod">
          <ac:chgData name="Figaroa,Oswald O.E." userId="4061a775-fc2f-40c8-836a-655d459bc7c0" providerId="ADAL" clId="{B6428700-C4E0-4B00-9615-2960A54A5A3D}" dt="2022-01-30T00:50:58.854" v="469" actId="692"/>
          <ac:spMkLst>
            <pc:docMk/>
            <pc:sldMk cId="4178833338" sldId="282"/>
            <ac:spMk id="26" creationId="{FD0D5077-09B4-470D-AB64-6882D6B4DE6B}"/>
          </ac:spMkLst>
        </pc:spChg>
        <pc:grpChg chg="add mod">
          <ac:chgData name="Figaroa,Oswald O.E." userId="4061a775-fc2f-40c8-836a-655d459bc7c0" providerId="ADAL" clId="{B6428700-C4E0-4B00-9615-2960A54A5A3D}" dt="2022-01-30T00:34:07.144" v="4" actId="1076"/>
          <ac:grpSpMkLst>
            <pc:docMk/>
            <pc:sldMk cId="4178833338" sldId="282"/>
            <ac:grpSpMk id="2" creationId="{10B0D240-EED2-4080-AB87-D656FA845801}"/>
          </ac:grpSpMkLst>
        </pc:grpChg>
        <pc:picChg chg="mod">
          <ac:chgData name="Figaroa,Oswald O.E." userId="4061a775-fc2f-40c8-836a-655d459bc7c0" providerId="ADAL" clId="{B6428700-C4E0-4B00-9615-2960A54A5A3D}" dt="2022-01-30T00:33:48.051" v="1"/>
          <ac:picMkLst>
            <pc:docMk/>
            <pc:sldMk cId="4178833338" sldId="282"/>
            <ac:picMk id="3" creationId="{3C3E4687-DC99-45DE-94E0-5250D6C073BD}"/>
          </ac:picMkLst>
        </pc:picChg>
        <pc:cxnChg chg="del mod">
          <ac:chgData name="Figaroa,Oswald O.E." userId="4061a775-fc2f-40c8-836a-655d459bc7c0" providerId="ADAL" clId="{B6428700-C4E0-4B00-9615-2960A54A5A3D}" dt="2022-01-30T00:35:31.423" v="66" actId="478"/>
          <ac:cxnSpMkLst>
            <pc:docMk/>
            <pc:sldMk cId="4178833338" sldId="282"/>
            <ac:cxnSpMk id="5" creationId="{6F5CB758-99AB-4CA6-9059-A4CBE8975300}"/>
          </ac:cxnSpMkLst>
        </pc:cxnChg>
        <pc:cxnChg chg="del mod">
          <ac:chgData name="Figaroa,Oswald O.E." userId="4061a775-fc2f-40c8-836a-655d459bc7c0" providerId="ADAL" clId="{B6428700-C4E0-4B00-9615-2960A54A5A3D}" dt="2022-01-30T00:35:36.406" v="67" actId="478"/>
          <ac:cxnSpMkLst>
            <pc:docMk/>
            <pc:sldMk cId="4178833338" sldId="282"/>
            <ac:cxnSpMk id="6" creationId="{AB57BEA8-4ECD-43B9-AA93-90A7D19FA178}"/>
          </ac:cxnSpMkLst>
        </pc:cxnChg>
        <pc:cxnChg chg="mod">
          <ac:chgData name="Figaroa,Oswald O.E." userId="4061a775-fc2f-40c8-836a-655d459bc7c0" providerId="ADAL" clId="{B6428700-C4E0-4B00-9615-2960A54A5A3D}" dt="2022-01-30T00:51:35.640" v="473" actId="692"/>
          <ac:cxnSpMkLst>
            <pc:docMk/>
            <pc:sldMk cId="4178833338" sldId="282"/>
            <ac:cxnSpMk id="8" creationId="{852B97BD-84A1-4C6C-B240-E44887F31DE4}"/>
          </ac:cxnSpMkLst>
        </pc:cxnChg>
        <pc:cxnChg chg="add mod">
          <ac:chgData name="Figaroa,Oswald O.E." userId="4061a775-fc2f-40c8-836a-655d459bc7c0" providerId="ADAL" clId="{B6428700-C4E0-4B00-9615-2960A54A5A3D}" dt="2022-01-30T00:48:24.439" v="366" actId="20577"/>
          <ac:cxnSpMkLst>
            <pc:docMk/>
            <pc:sldMk cId="4178833338" sldId="282"/>
            <ac:cxnSpMk id="14" creationId="{1C289EEC-4D73-46AD-84A2-ED49EC602290}"/>
          </ac:cxnSpMkLst>
        </pc:cxnChg>
        <pc:cxnChg chg="add mod">
          <ac:chgData name="Figaroa,Oswald O.E." userId="4061a775-fc2f-40c8-836a-655d459bc7c0" providerId="ADAL" clId="{B6428700-C4E0-4B00-9615-2960A54A5A3D}" dt="2022-01-30T00:51:29.372" v="472" actId="692"/>
          <ac:cxnSpMkLst>
            <pc:docMk/>
            <pc:sldMk cId="4178833338" sldId="282"/>
            <ac:cxnSpMk id="18" creationId="{4424D1D6-90AF-49E2-93EE-2DB36824B524}"/>
          </ac:cxnSpMkLst>
        </pc:cxnChg>
        <pc:cxnChg chg="add mod">
          <ac:chgData name="Figaroa,Oswald O.E." userId="4061a775-fc2f-40c8-836a-655d459bc7c0" providerId="ADAL" clId="{B6428700-C4E0-4B00-9615-2960A54A5A3D}" dt="2022-01-30T00:50:45.121" v="468" actId="692"/>
          <ac:cxnSpMkLst>
            <pc:docMk/>
            <pc:sldMk cId="4178833338" sldId="282"/>
            <ac:cxnSpMk id="28" creationId="{29ED03E9-9ADD-4D7F-A34A-6CB8EF9698CE}"/>
          </ac:cxnSpMkLst>
        </pc:cxnChg>
      </pc:sldChg>
      <pc:sldChg chg="new mod modShow">
        <pc:chgData name="Figaroa,Oswald O.E." userId="4061a775-fc2f-40c8-836a-655d459bc7c0" providerId="ADAL" clId="{B6428700-C4E0-4B00-9615-2960A54A5A3D}" dt="2022-01-31T12:08:12.160" v="492" actId="729"/>
        <pc:sldMkLst>
          <pc:docMk/>
          <pc:sldMk cId="2583969117" sldId="283"/>
        </pc:sldMkLst>
      </pc:sldChg>
      <pc:sldChg chg="addSp modSp new mod modAnim">
        <pc:chgData name="Figaroa,Oswald O.E." userId="4061a775-fc2f-40c8-836a-655d459bc7c0" providerId="ADAL" clId="{B6428700-C4E0-4B00-9615-2960A54A5A3D}" dt="2022-02-10T09:48:23.137" v="551" actId="1076"/>
        <pc:sldMkLst>
          <pc:docMk/>
          <pc:sldMk cId="98083492" sldId="284"/>
        </pc:sldMkLst>
        <pc:picChg chg="add mod">
          <ac:chgData name="Figaroa,Oswald O.E." userId="4061a775-fc2f-40c8-836a-655d459bc7c0" providerId="ADAL" clId="{B6428700-C4E0-4B00-9615-2960A54A5A3D}" dt="2022-02-10T09:48:23.137" v="551" actId="1076"/>
          <ac:picMkLst>
            <pc:docMk/>
            <pc:sldMk cId="98083492" sldId="284"/>
            <ac:picMk id="2" creationId="{FEBA0425-3A4F-4BEB-A7C1-D91A0125EA2C}"/>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285571-40D9-4546-B0F5-7A65DF13B26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2166ACB-2C40-43B5-BA34-1D4E5003C7E6}">
      <dgm:prSet/>
      <dgm:spPr/>
      <dgm:t>
        <a:bodyPr/>
        <a:lstStyle/>
        <a:p>
          <a:pPr>
            <a:lnSpc>
              <a:spcPct val="100000"/>
            </a:lnSpc>
          </a:pPr>
          <a:r>
            <a:rPr lang="en-GB" dirty="0"/>
            <a:t>PLCs are used in many machines, in many industries. PLCs are designed for multiple arrangements of digital and analogue inputs and outputs, extended temperature ranges, immunity to electrical noise, and resistance to vibration and impact.</a:t>
          </a:r>
          <a:endParaRPr lang="en-US" dirty="0"/>
        </a:p>
      </dgm:t>
    </dgm:pt>
    <dgm:pt modelId="{29280A8F-D28C-4623-B09A-A0A6A93A91E0}" type="parTrans" cxnId="{0CA2C62A-2283-491C-ABD3-5695E2B7623F}">
      <dgm:prSet/>
      <dgm:spPr/>
      <dgm:t>
        <a:bodyPr/>
        <a:lstStyle/>
        <a:p>
          <a:endParaRPr lang="en-US"/>
        </a:p>
      </dgm:t>
    </dgm:pt>
    <dgm:pt modelId="{891A9AC5-D5B2-4DF6-BD5B-BF61CC82D296}" type="sibTrans" cxnId="{0CA2C62A-2283-491C-ABD3-5695E2B7623F}">
      <dgm:prSet/>
      <dgm:spPr/>
      <dgm:t>
        <a:bodyPr/>
        <a:lstStyle/>
        <a:p>
          <a:endParaRPr lang="en-US"/>
        </a:p>
      </dgm:t>
    </dgm:pt>
    <dgm:pt modelId="{FF99A301-35CB-4DB5-A38F-2C1C77F506BB}">
      <dgm:prSet/>
      <dgm:spPr/>
      <dgm:t>
        <a:bodyPr/>
        <a:lstStyle/>
        <a:p>
          <a:pPr>
            <a:lnSpc>
              <a:spcPct val="100000"/>
            </a:lnSpc>
          </a:pPr>
          <a:r>
            <a:rPr lang="en-GB"/>
            <a:t>A PLC is an example of a "hard" real-time system since output results must be produced in response to input conditions within a limited time, otherwise unintended operation will result.</a:t>
          </a:r>
          <a:endParaRPr lang="en-US"/>
        </a:p>
      </dgm:t>
    </dgm:pt>
    <dgm:pt modelId="{32CAA0CC-D2C0-4BB9-BCF2-6C84625C7C20}" type="parTrans" cxnId="{70A0C59A-BE50-4B48-8AA4-C004CB707CE6}">
      <dgm:prSet/>
      <dgm:spPr/>
      <dgm:t>
        <a:bodyPr/>
        <a:lstStyle/>
        <a:p>
          <a:endParaRPr lang="en-US"/>
        </a:p>
      </dgm:t>
    </dgm:pt>
    <dgm:pt modelId="{B86E02D8-6C9F-4591-8E94-2C9F79320CBA}" type="sibTrans" cxnId="{70A0C59A-BE50-4B48-8AA4-C004CB707CE6}">
      <dgm:prSet/>
      <dgm:spPr/>
      <dgm:t>
        <a:bodyPr/>
        <a:lstStyle/>
        <a:p>
          <a:endParaRPr lang="en-US"/>
        </a:p>
      </dgm:t>
    </dgm:pt>
    <dgm:pt modelId="{C7653FCA-9A5C-49A6-9894-1F4B207188EE}" type="pres">
      <dgm:prSet presAssocID="{41285571-40D9-4546-B0F5-7A65DF13B262}" presName="root" presStyleCnt="0">
        <dgm:presLayoutVars>
          <dgm:dir/>
          <dgm:resizeHandles val="exact"/>
        </dgm:presLayoutVars>
      </dgm:prSet>
      <dgm:spPr/>
    </dgm:pt>
    <dgm:pt modelId="{1EDD72E2-C6BC-4FDA-AA21-CF0589425B9C}" type="pres">
      <dgm:prSet presAssocID="{22166ACB-2C40-43B5-BA34-1D4E5003C7E6}" presName="compNode" presStyleCnt="0"/>
      <dgm:spPr/>
    </dgm:pt>
    <dgm:pt modelId="{68389AC5-B9D2-4576-8B3F-725A7DBAF59C}" type="pres">
      <dgm:prSet presAssocID="{22166ACB-2C40-43B5-BA34-1D4E5003C7E6}" presName="bgRect" presStyleLbl="bgShp" presStyleIdx="0" presStyleCnt="2"/>
      <dgm:spPr/>
    </dgm:pt>
    <dgm:pt modelId="{9A37F14E-036E-4AD0-8CCE-62673924A92F}" type="pres">
      <dgm:prSet presAssocID="{22166ACB-2C40-43B5-BA34-1D4E5003C7E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ndwielen"/>
        </a:ext>
      </dgm:extLst>
    </dgm:pt>
    <dgm:pt modelId="{65BD2DD7-ED94-4D2E-A447-2CE8AC068DA4}" type="pres">
      <dgm:prSet presAssocID="{22166ACB-2C40-43B5-BA34-1D4E5003C7E6}" presName="spaceRect" presStyleCnt="0"/>
      <dgm:spPr/>
    </dgm:pt>
    <dgm:pt modelId="{76BB54EC-BA20-4498-B4CF-FE9716831E5A}" type="pres">
      <dgm:prSet presAssocID="{22166ACB-2C40-43B5-BA34-1D4E5003C7E6}" presName="parTx" presStyleLbl="revTx" presStyleIdx="0" presStyleCnt="2">
        <dgm:presLayoutVars>
          <dgm:chMax val="0"/>
          <dgm:chPref val="0"/>
        </dgm:presLayoutVars>
      </dgm:prSet>
      <dgm:spPr/>
    </dgm:pt>
    <dgm:pt modelId="{61CFFB55-5CBF-40A1-8764-05B878D5FD05}" type="pres">
      <dgm:prSet presAssocID="{891A9AC5-D5B2-4DF6-BD5B-BF61CC82D296}" presName="sibTrans" presStyleCnt="0"/>
      <dgm:spPr/>
    </dgm:pt>
    <dgm:pt modelId="{05F1B3E8-46FA-41ED-9735-4845CF807BB6}" type="pres">
      <dgm:prSet presAssocID="{FF99A301-35CB-4DB5-A38F-2C1C77F506BB}" presName="compNode" presStyleCnt="0"/>
      <dgm:spPr/>
    </dgm:pt>
    <dgm:pt modelId="{8481D29D-3B16-4B71-BD7D-A2048CE5DD51}" type="pres">
      <dgm:prSet presAssocID="{FF99A301-35CB-4DB5-A38F-2C1C77F506BB}" presName="bgRect" presStyleLbl="bgShp" presStyleIdx="1" presStyleCnt="2"/>
      <dgm:spPr/>
    </dgm:pt>
    <dgm:pt modelId="{4C8AD79E-0A0D-448A-AF6E-66AFB726841E}" type="pres">
      <dgm:prSet presAssocID="{FF99A301-35CB-4DB5-A38F-2C1C77F506B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786548B3-3ECA-4A49-AF38-405438B3365F}" type="pres">
      <dgm:prSet presAssocID="{FF99A301-35CB-4DB5-A38F-2C1C77F506BB}" presName="spaceRect" presStyleCnt="0"/>
      <dgm:spPr/>
    </dgm:pt>
    <dgm:pt modelId="{8A9CF80D-C758-4824-9038-1EBD2952F22F}" type="pres">
      <dgm:prSet presAssocID="{FF99A301-35CB-4DB5-A38F-2C1C77F506BB}" presName="parTx" presStyleLbl="revTx" presStyleIdx="1" presStyleCnt="2">
        <dgm:presLayoutVars>
          <dgm:chMax val="0"/>
          <dgm:chPref val="0"/>
        </dgm:presLayoutVars>
      </dgm:prSet>
      <dgm:spPr/>
    </dgm:pt>
  </dgm:ptLst>
  <dgm:cxnLst>
    <dgm:cxn modelId="{C8ED1705-4E5C-4671-B86C-6EB8D88C9DB4}" type="presOf" srcId="{FF99A301-35CB-4DB5-A38F-2C1C77F506BB}" destId="{8A9CF80D-C758-4824-9038-1EBD2952F22F}" srcOrd="0" destOrd="0" presId="urn:microsoft.com/office/officeart/2018/2/layout/IconVerticalSolidList"/>
    <dgm:cxn modelId="{0CA2C62A-2283-491C-ABD3-5695E2B7623F}" srcId="{41285571-40D9-4546-B0F5-7A65DF13B262}" destId="{22166ACB-2C40-43B5-BA34-1D4E5003C7E6}" srcOrd="0" destOrd="0" parTransId="{29280A8F-D28C-4623-B09A-A0A6A93A91E0}" sibTransId="{891A9AC5-D5B2-4DF6-BD5B-BF61CC82D296}"/>
    <dgm:cxn modelId="{70A0C59A-BE50-4B48-8AA4-C004CB707CE6}" srcId="{41285571-40D9-4546-B0F5-7A65DF13B262}" destId="{FF99A301-35CB-4DB5-A38F-2C1C77F506BB}" srcOrd="1" destOrd="0" parTransId="{32CAA0CC-D2C0-4BB9-BCF2-6C84625C7C20}" sibTransId="{B86E02D8-6C9F-4591-8E94-2C9F79320CBA}"/>
    <dgm:cxn modelId="{052C0CA6-D799-4298-A5E7-5C11DA3AF8F9}" type="presOf" srcId="{22166ACB-2C40-43B5-BA34-1D4E5003C7E6}" destId="{76BB54EC-BA20-4498-B4CF-FE9716831E5A}" srcOrd="0" destOrd="0" presId="urn:microsoft.com/office/officeart/2018/2/layout/IconVerticalSolidList"/>
    <dgm:cxn modelId="{80545BEA-6A1D-44D2-8AC4-7A1042017BDC}" type="presOf" srcId="{41285571-40D9-4546-B0F5-7A65DF13B262}" destId="{C7653FCA-9A5C-49A6-9894-1F4B207188EE}" srcOrd="0" destOrd="0" presId="urn:microsoft.com/office/officeart/2018/2/layout/IconVerticalSolidList"/>
    <dgm:cxn modelId="{4A5FF5A8-0096-47F1-A971-34C69EA06C20}" type="presParOf" srcId="{C7653FCA-9A5C-49A6-9894-1F4B207188EE}" destId="{1EDD72E2-C6BC-4FDA-AA21-CF0589425B9C}" srcOrd="0" destOrd="0" presId="urn:microsoft.com/office/officeart/2018/2/layout/IconVerticalSolidList"/>
    <dgm:cxn modelId="{333DFC14-2297-4993-9325-7795D8000FCA}" type="presParOf" srcId="{1EDD72E2-C6BC-4FDA-AA21-CF0589425B9C}" destId="{68389AC5-B9D2-4576-8B3F-725A7DBAF59C}" srcOrd="0" destOrd="0" presId="urn:microsoft.com/office/officeart/2018/2/layout/IconVerticalSolidList"/>
    <dgm:cxn modelId="{29BC2C6C-FF14-4148-BDED-6677407F9101}" type="presParOf" srcId="{1EDD72E2-C6BC-4FDA-AA21-CF0589425B9C}" destId="{9A37F14E-036E-4AD0-8CCE-62673924A92F}" srcOrd="1" destOrd="0" presId="urn:microsoft.com/office/officeart/2018/2/layout/IconVerticalSolidList"/>
    <dgm:cxn modelId="{8C5B7684-39B2-494D-A6A7-569C8B5099B7}" type="presParOf" srcId="{1EDD72E2-C6BC-4FDA-AA21-CF0589425B9C}" destId="{65BD2DD7-ED94-4D2E-A447-2CE8AC068DA4}" srcOrd="2" destOrd="0" presId="urn:microsoft.com/office/officeart/2018/2/layout/IconVerticalSolidList"/>
    <dgm:cxn modelId="{E6666542-E47E-4262-98AD-77CF4BA5BD34}" type="presParOf" srcId="{1EDD72E2-C6BC-4FDA-AA21-CF0589425B9C}" destId="{76BB54EC-BA20-4498-B4CF-FE9716831E5A}" srcOrd="3" destOrd="0" presId="urn:microsoft.com/office/officeart/2018/2/layout/IconVerticalSolidList"/>
    <dgm:cxn modelId="{2C07EC32-1EE2-4281-8CAD-0578DC328742}" type="presParOf" srcId="{C7653FCA-9A5C-49A6-9894-1F4B207188EE}" destId="{61CFFB55-5CBF-40A1-8764-05B878D5FD05}" srcOrd="1" destOrd="0" presId="urn:microsoft.com/office/officeart/2018/2/layout/IconVerticalSolidList"/>
    <dgm:cxn modelId="{7F3E0610-4CAF-4AE2-8D93-B1FA966D1610}" type="presParOf" srcId="{C7653FCA-9A5C-49A6-9894-1F4B207188EE}" destId="{05F1B3E8-46FA-41ED-9735-4845CF807BB6}" srcOrd="2" destOrd="0" presId="urn:microsoft.com/office/officeart/2018/2/layout/IconVerticalSolidList"/>
    <dgm:cxn modelId="{F15885FF-7C2F-4F46-B521-DF4A04127C31}" type="presParOf" srcId="{05F1B3E8-46FA-41ED-9735-4845CF807BB6}" destId="{8481D29D-3B16-4B71-BD7D-A2048CE5DD51}" srcOrd="0" destOrd="0" presId="urn:microsoft.com/office/officeart/2018/2/layout/IconVerticalSolidList"/>
    <dgm:cxn modelId="{4E54BACC-FBA9-458A-9E3A-084C463C0D89}" type="presParOf" srcId="{05F1B3E8-46FA-41ED-9735-4845CF807BB6}" destId="{4C8AD79E-0A0D-448A-AF6E-66AFB726841E}" srcOrd="1" destOrd="0" presId="urn:microsoft.com/office/officeart/2018/2/layout/IconVerticalSolidList"/>
    <dgm:cxn modelId="{D62A65E9-25CC-4508-8AC9-026E09D3600F}" type="presParOf" srcId="{05F1B3E8-46FA-41ED-9735-4845CF807BB6}" destId="{786548B3-3ECA-4A49-AF38-405438B3365F}" srcOrd="2" destOrd="0" presId="urn:microsoft.com/office/officeart/2018/2/layout/IconVerticalSolidList"/>
    <dgm:cxn modelId="{F639411A-ED45-4345-B54E-F750250C6301}" type="presParOf" srcId="{05F1B3E8-46FA-41ED-9735-4845CF807BB6}" destId="{8A9CF80D-C758-4824-9038-1EBD2952F22F}"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389AC5-B9D2-4576-8B3F-725A7DBAF59C}">
      <dsp:nvSpPr>
        <dsp:cNvPr id="0" name=""/>
        <dsp:cNvSpPr/>
      </dsp:nvSpPr>
      <dsp:spPr>
        <a:xfrm>
          <a:off x="0" y="101566"/>
          <a:ext cx="8583065" cy="83792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37F14E-036E-4AD0-8CCE-62673924A92F}">
      <dsp:nvSpPr>
        <dsp:cNvPr id="0" name=""/>
        <dsp:cNvSpPr/>
      </dsp:nvSpPr>
      <dsp:spPr>
        <a:xfrm>
          <a:off x="253471" y="290098"/>
          <a:ext cx="460856" cy="4608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BB54EC-BA20-4498-B4CF-FE9716831E5A}">
      <dsp:nvSpPr>
        <dsp:cNvPr id="0" name=""/>
        <dsp:cNvSpPr/>
      </dsp:nvSpPr>
      <dsp:spPr>
        <a:xfrm>
          <a:off x="967799" y="101566"/>
          <a:ext cx="7615265" cy="83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680" tIns="88680" rIns="88680" bIns="88680" numCol="1" spcCol="1270" anchor="ctr" anchorCtr="0">
          <a:noAutofit/>
        </a:bodyPr>
        <a:lstStyle/>
        <a:p>
          <a:pPr marL="0" lvl="0" indent="0" algn="l" defTabSz="622300">
            <a:lnSpc>
              <a:spcPct val="100000"/>
            </a:lnSpc>
            <a:spcBef>
              <a:spcPct val="0"/>
            </a:spcBef>
            <a:spcAft>
              <a:spcPct val="35000"/>
            </a:spcAft>
            <a:buNone/>
          </a:pPr>
          <a:r>
            <a:rPr lang="en-GB" sz="1400" kern="1200" dirty="0"/>
            <a:t>PLCs are used in many machines, in many industries. PLCs are designed for multiple arrangements of digital and analogue inputs and outputs, extended temperature ranges, immunity to electrical noise, and resistance to vibration and impact.</a:t>
          </a:r>
          <a:endParaRPr lang="en-US" sz="1400" kern="1200" dirty="0"/>
        </a:p>
      </dsp:txBody>
      <dsp:txXfrm>
        <a:off x="967799" y="101566"/>
        <a:ext cx="7615265" cy="837921"/>
      </dsp:txXfrm>
    </dsp:sp>
    <dsp:sp modelId="{8481D29D-3B16-4B71-BD7D-A2048CE5DD51}">
      <dsp:nvSpPr>
        <dsp:cNvPr id="0" name=""/>
        <dsp:cNvSpPr/>
      </dsp:nvSpPr>
      <dsp:spPr>
        <a:xfrm>
          <a:off x="0" y="1091837"/>
          <a:ext cx="8583065" cy="83792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8AD79E-0A0D-448A-AF6E-66AFB726841E}">
      <dsp:nvSpPr>
        <dsp:cNvPr id="0" name=""/>
        <dsp:cNvSpPr/>
      </dsp:nvSpPr>
      <dsp:spPr>
        <a:xfrm>
          <a:off x="253471" y="1280369"/>
          <a:ext cx="460856" cy="4608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9CF80D-C758-4824-9038-1EBD2952F22F}">
      <dsp:nvSpPr>
        <dsp:cNvPr id="0" name=""/>
        <dsp:cNvSpPr/>
      </dsp:nvSpPr>
      <dsp:spPr>
        <a:xfrm>
          <a:off x="967799" y="1091837"/>
          <a:ext cx="7615265" cy="83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680" tIns="88680" rIns="88680" bIns="88680" numCol="1" spcCol="1270" anchor="ctr" anchorCtr="0">
          <a:noAutofit/>
        </a:bodyPr>
        <a:lstStyle/>
        <a:p>
          <a:pPr marL="0" lvl="0" indent="0" algn="l" defTabSz="622300">
            <a:lnSpc>
              <a:spcPct val="100000"/>
            </a:lnSpc>
            <a:spcBef>
              <a:spcPct val="0"/>
            </a:spcBef>
            <a:spcAft>
              <a:spcPct val="35000"/>
            </a:spcAft>
            <a:buNone/>
          </a:pPr>
          <a:r>
            <a:rPr lang="en-GB" sz="1400" kern="1200"/>
            <a:t>A PLC is an example of a "hard" real-time system since output results must be produced in response to input conditions within a limited time, otherwise unintended operation will result.</a:t>
          </a:r>
          <a:endParaRPr lang="en-US" sz="1400" kern="1200"/>
        </a:p>
      </dsp:txBody>
      <dsp:txXfrm>
        <a:off x="967799" y="1091837"/>
        <a:ext cx="7615265" cy="83792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440D94-CE26-456C-AF57-24AE107A0FC3}" type="datetimeFigureOut">
              <a:rPr lang="nl-NL" smtClean="0"/>
              <a:t>10-2-2022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04D07-B3A3-4337-80EE-F677316CD48B}" type="slidenum">
              <a:rPr lang="nl-NL" smtClean="0"/>
              <a:t>‹nr.›</a:t>
            </a:fld>
            <a:endParaRPr lang="nl-NL"/>
          </a:p>
        </p:txBody>
      </p:sp>
    </p:spTree>
    <p:extLst>
      <p:ext uri="{BB962C8B-B14F-4D97-AF65-F5344CB8AC3E}">
        <p14:creationId xmlns:p14="http://schemas.microsoft.com/office/powerpoint/2010/main" val="3315068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4004D07-B3A3-4337-80EE-F677316CD48B}" type="slidenum">
              <a:rPr lang="nl-NL" smtClean="0"/>
              <a:t>3</a:t>
            </a:fld>
            <a:endParaRPr lang="nl-NL"/>
          </a:p>
        </p:txBody>
      </p:sp>
    </p:spTree>
    <p:extLst>
      <p:ext uri="{BB962C8B-B14F-4D97-AF65-F5344CB8AC3E}">
        <p14:creationId xmlns:p14="http://schemas.microsoft.com/office/powerpoint/2010/main" val="1515988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b="0" i="0" u="none" strike="noStrike" kern="1200" baseline="0" dirty="0">
                <a:solidFill>
                  <a:schemeClr val="tx1"/>
                </a:solidFill>
                <a:latin typeface="+mn-lt"/>
                <a:ea typeface="+mn-ea"/>
                <a:cs typeface="+mn-cs"/>
              </a:rPr>
              <a:t>In order </a:t>
            </a:r>
            <a:r>
              <a:rPr lang="en-US" sz="1200" b="0" i="0" u="none" strike="noStrike" kern="1200" baseline="0" dirty="0">
                <a:solidFill>
                  <a:schemeClr val="tx1"/>
                </a:solidFill>
                <a:latin typeface="+mn-lt"/>
                <a:ea typeface="+mn-ea"/>
                <a:cs typeface="+mn-cs"/>
              </a:rPr>
              <a:t>not to reduce the update frequency of outputs, the PLC does not wait for new values to be available, but rather continues with the next operation in the cycle. </a:t>
            </a:r>
          </a:p>
          <a:p>
            <a:r>
              <a:rPr lang="en-US" sz="1200" b="0" i="0" u="none" strike="noStrike" kern="1200" baseline="0" dirty="0">
                <a:solidFill>
                  <a:schemeClr val="tx1"/>
                </a:solidFill>
                <a:latin typeface="+mn-lt"/>
                <a:ea typeface="+mn-ea"/>
                <a:cs typeface="+mn-cs"/>
              </a:rPr>
              <a:t>This means that even though the physical values change continually, the same measured value can be used many times before an updated value is accessible in the memory. </a:t>
            </a:r>
          </a:p>
          <a:p>
            <a:r>
              <a:rPr lang="en-US" sz="1200" b="0" i="0" u="none" strike="noStrike" kern="1200" baseline="0" dirty="0">
                <a:solidFill>
                  <a:schemeClr val="tx1"/>
                </a:solidFill>
                <a:latin typeface="+mn-lt"/>
                <a:ea typeface="+mn-ea"/>
                <a:cs typeface="+mn-cs"/>
              </a:rPr>
              <a:t>Why copy the values to memory instead of reading the values where they are used in the program code? </a:t>
            </a:r>
          </a:p>
          <a:p>
            <a:r>
              <a:rPr lang="en-US" sz="1200" b="0" i="0" u="none" strike="noStrike" kern="1200" baseline="0" dirty="0">
                <a:solidFill>
                  <a:schemeClr val="tx1"/>
                </a:solidFill>
                <a:latin typeface="+mn-lt"/>
                <a:ea typeface="+mn-ea"/>
                <a:cs typeface="+mn-cs"/>
              </a:rPr>
              <a:t>There are two reasons for this. </a:t>
            </a:r>
          </a:p>
          <a:p>
            <a:r>
              <a:rPr lang="en-US" sz="1200" b="0" i="0" u="none" strike="noStrike" kern="1200" baseline="0" dirty="0">
                <a:solidFill>
                  <a:schemeClr val="tx1"/>
                </a:solidFill>
                <a:latin typeface="+mn-lt"/>
                <a:ea typeface="+mn-ea"/>
                <a:cs typeface="+mn-cs"/>
              </a:rPr>
              <a:t>First, it is quicker to read in all the values in the same operation. More importantly, this avoids possible problems when the same input address is used at several places in the program code. </a:t>
            </a:r>
          </a:p>
          <a:p>
            <a:r>
              <a:rPr lang="en-US" sz="1200" b="0" i="0" u="none" strike="noStrike" kern="1200" baseline="0" dirty="0">
                <a:solidFill>
                  <a:schemeClr val="tx1"/>
                </a:solidFill>
                <a:latin typeface="+mn-lt"/>
                <a:ea typeface="+mn-ea"/>
                <a:cs typeface="+mn-cs"/>
              </a:rPr>
              <a:t>If the state of the input changes during the course of program execution, this can have serious consequences for the result of the program. A minor disadvantage of having the input values read simultaneously is that the system overlooks input pulses of a duration shorter than the total scan time (cycle time).</a:t>
            </a:r>
            <a:endParaRPr lang="nl-NL" sz="1200" dirty="0"/>
          </a:p>
          <a:p>
            <a:endParaRPr lang="nl-NL" dirty="0"/>
          </a:p>
        </p:txBody>
      </p:sp>
      <p:sp>
        <p:nvSpPr>
          <p:cNvPr id="4" name="Tijdelijke aanduiding voor dianummer 3"/>
          <p:cNvSpPr>
            <a:spLocks noGrp="1"/>
          </p:cNvSpPr>
          <p:nvPr>
            <p:ph type="sldNum" sz="quarter" idx="5"/>
          </p:nvPr>
        </p:nvSpPr>
        <p:spPr/>
        <p:txBody>
          <a:bodyPr/>
          <a:lstStyle/>
          <a:p>
            <a:fld id="{24004D07-B3A3-4337-80EE-F677316CD48B}" type="slidenum">
              <a:rPr lang="nl-NL" smtClean="0"/>
              <a:t>8</a:t>
            </a:fld>
            <a:endParaRPr lang="nl-NL"/>
          </a:p>
        </p:txBody>
      </p:sp>
    </p:spTree>
    <p:extLst>
      <p:ext uri="{BB962C8B-B14F-4D97-AF65-F5344CB8AC3E}">
        <p14:creationId xmlns:p14="http://schemas.microsoft.com/office/powerpoint/2010/main" val="2471571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9AF551-68D3-4635-B225-827FFC5643E3}"/>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8144C90A-4F57-43DD-9DB2-4FDE829D79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CDCDF2D4-CB3F-4EA6-92DF-6C97A375306E}"/>
              </a:ext>
            </a:extLst>
          </p:cNvPr>
          <p:cNvSpPr>
            <a:spLocks noGrp="1"/>
          </p:cNvSpPr>
          <p:nvPr>
            <p:ph type="dt" sz="half" idx="10"/>
          </p:nvPr>
        </p:nvSpPr>
        <p:spPr/>
        <p:txBody>
          <a:bodyPr/>
          <a:lstStyle/>
          <a:p>
            <a:fld id="{C9AB97E1-CB94-43D6-A77E-6BA4810141EB}" type="datetimeFigureOut">
              <a:rPr lang="nl-NL" smtClean="0"/>
              <a:t>10-2-2022</a:t>
            </a:fld>
            <a:endParaRPr lang="nl-NL"/>
          </a:p>
        </p:txBody>
      </p:sp>
      <p:sp>
        <p:nvSpPr>
          <p:cNvPr id="5" name="Tijdelijke aanduiding voor voettekst 4">
            <a:extLst>
              <a:ext uri="{FF2B5EF4-FFF2-40B4-BE49-F238E27FC236}">
                <a16:creationId xmlns:a16="http://schemas.microsoft.com/office/drawing/2014/main" id="{70161A65-67C7-4301-95CF-9BAE89A697D2}"/>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4F711484-D96F-41F0-B2EA-35438A1C03EF}"/>
              </a:ext>
            </a:extLst>
          </p:cNvPr>
          <p:cNvSpPr>
            <a:spLocks noGrp="1"/>
          </p:cNvSpPr>
          <p:nvPr>
            <p:ph type="sldNum" sz="quarter" idx="12"/>
          </p:nvPr>
        </p:nvSpPr>
        <p:spPr/>
        <p:txBody>
          <a:bodyPr/>
          <a:lstStyle/>
          <a:p>
            <a:fld id="{78BB84FA-058C-4AD6-B5FA-681323B6DC0E}" type="slidenum">
              <a:rPr lang="nl-NL" smtClean="0"/>
              <a:t>‹nr.›</a:t>
            </a:fld>
            <a:endParaRPr lang="nl-NL"/>
          </a:p>
        </p:txBody>
      </p:sp>
    </p:spTree>
    <p:extLst>
      <p:ext uri="{BB962C8B-B14F-4D97-AF65-F5344CB8AC3E}">
        <p14:creationId xmlns:p14="http://schemas.microsoft.com/office/powerpoint/2010/main" val="1896173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DF52C4-6A7E-4569-ACED-BD4655C48BD0}"/>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775D083A-DEE1-491C-9E8B-A5954A729D4A}"/>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C2EE6930-CE38-4FD5-BF46-D0E95D1ABFC7}"/>
              </a:ext>
            </a:extLst>
          </p:cNvPr>
          <p:cNvSpPr>
            <a:spLocks noGrp="1"/>
          </p:cNvSpPr>
          <p:nvPr>
            <p:ph type="dt" sz="half" idx="10"/>
          </p:nvPr>
        </p:nvSpPr>
        <p:spPr/>
        <p:txBody>
          <a:bodyPr/>
          <a:lstStyle/>
          <a:p>
            <a:fld id="{C9AB97E1-CB94-43D6-A77E-6BA4810141EB}" type="datetimeFigureOut">
              <a:rPr lang="nl-NL" smtClean="0"/>
              <a:t>10-2-2022</a:t>
            </a:fld>
            <a:endParaRPr lang="nl-NL"/>
          </a:p>
        </p:txBody>
      </p:sp>
      <p:sp>
        <p:nvSpPr>
          <p:cNvPr id="5" name="Tijdelijke aanduiding voor voettekst 4">
            <a:extLst>
              <a:ext uri="{FF2B5EF4-FFF2-40B4-BE49-F238E27FC236}">
                <a16:creationId xmlns:a16="http://schemas.microsoft.com/office/drawing/2014/main" id="{7404E693-1942-4E32-8A96-7E6FEC98202B}"/>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A31EDD-2FC4-434B-B4F8-8E535B752158}"/>
              </a:ext>
            </a:extLst>
          </p:cNvPr>
          <p:cNvSpPr>
            <a:spLocks noGrp="1"/>
          </p:cNvSpPr>
          <p:nvPr>
            <p:ph type="sldNum" sz="quarter" idx="12"/>
          </p:nvPr>
        </p:nvSpPr>
        <p:spPr/>
        <p:txBody>
          <a:bodyPr/>
          <a:lstStyle/>
          <a:p>
            <a:fld id="{78BB84FA-058C-4AD6-B5FA-681323B6DC0E}" type="slidenum">
              <a:rPr lang="nl-NL" smtClean="0"/>
              <a:t>‹nr.›</a:t>
            </a:fld>
            <a:endParaRPr lang="nl-NL"/>
          </a:p>
        </p:txBody>
      </p:sp>
    </p:spTree>
    <p:extLst>
      <p:ext uri="{BB962C8B-B14F-4D97-AF65-F5344CB8AC3E}">
        <p14:creationId xmlns:p14="http://schemas.microsoft.com/office/powerpoint/2010/main" val="2218675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62B8C4D0-E491-4D8A-ACEC-FBCE22B21D06}"/>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39F2C61D-263D-4DAB-AB35-D3A210A74568}"/>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A02A0A81-9DAC-4F51-8409-13EF83515DEF}"/>
              </a:ext>
            </a:extLst>
          </p:cNvPr>
          <p:cNvSpPr>
            <a:spLocks noGrp="1"/>
          </p:cNvSpPr>
          <p:nvPr>
            <p:ph type="dt" sz="half" idx="10"/>
          </p:nvPr>
        </p:nvSpPr>
        <p:spPr/>
        <p:txBody>
          <a:bodyPr/>
          <a:lstStyle/>
          <a:p>
            <a:fld id="{C9AB97E1-CB94-43D6-A77E-6BA4810141EB}" type="datetimeFigureOut">
              <a:rPr lang="nl-NL" smtClean="0"/>
              <a:t>10-2-2022</a:t>
            </a:fld>
            <a:endParaRPr lang="nl-NL"/>
          </a:p>
        </p:txBody>
      </p:sp>
      <p:sp>
        <p:nvSpPr>
          <p:cNvPr id="5" name="Tijdelijke aanduiding voor voettekst 4">
            <a:extLst>
              <a:ext uri="{FF2B5EF4-FFF2-40B4-BE49-F238E27FC236}">
                <a16:creationId xmlns:a16="http://schemas.microsoft.com/office/drawing/2014/main" id="{6285B64A-D3C2-4034-AACC-79AAE485DCD2}"/>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2D4A932B-B973-4F7C-99D6-7B12F32BB90B}"/>
              </a:ext>
            </a:extLst>
          </p:cNvPr>
          <p:cNvSpPr>
            <a:spLocks noGrp="1"/>
          </p:cNvSpPr>
          <p:nvPr>
            <p:ph type="sldNum" sz="quarter" idx="12"/>
          </p:nvPr>
        </p:nvSpPr>
        <p:spPr/>
        <p:txBody>
          <a:bodyPr/>
          <a:lstStyle/>
          <a:p>
            <a:fld id="{78BB84FA-058C-4AD6-B5FA-681323B6DC0E}" type="slidenum">
              <a:rPr lang="nl-NL" smtClean="0"/>
              <a:t>‹nr.›</a:t>
            </a:fld>
            <a:endParaRPr lang="nl-NL"/>
          </a:p>
        </p:txBody>
      </p:sp>
    </p:spTree>
    <p:extLst>
      <p:ext uri="{BB962C8B-B14F-4D97-AF65-F5344CB8AC3E}">
        <p14:creationId xmlns:p14="http://schemas.microsoft.com/office/powerpoint/2010/main" val="2813465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C7351A-FA46-48B5-9756-65783B3CBA8C}"/>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7A5D247D-A43E-4350-BCC5-279490782571}"/>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C5A5726B-B67B-4594-BAC6-DBBFD73939C9}"/>
              </a:ext>
            </a:extLst>
          </p:cNvPr>
          <p:cNvSpPr>
            <a:spLocks noGrp="1"/>
          </p:cNvSpPr>
          <p:nvPr>
            <p:ph type="dt" sz="half" idx="10"/>
          </p:nvPr>
        </p:nvSpPr>
        <p:spPr/>
        <p:txBody>
          <a:bodyPr/>
          <a:lstStyle/>
          <a:p>
            <a:fld id="{C9AB97E1-CB94-43D6-A77E-6BA4810141EB}" type="datetimeFigureOut">
              <a:rPr lang="nl-NL" smtClean="0"/>
              <a:t>10-2-2022</a:t>
            </a:fld>
            <a:endParaRPr lang="nl-NL"/>
          </a:p>
        </p:txBody>
      </p:sp>
      <p:sp>
        <p:nvSpPr>
          <p:cNvPr id="5" name="Tijdelijke aanduiding voor voettekst 4">
            <a:extLst>
              <a:ext uri="{FF2B5EF4-FFF2-40B4-BE49-F238E27FC236}">
                <a16:creationId xmlns:a16="http://schemas.microsoft.com/office/drawing/2014/main" id="{48B1FEF6-AB57-4702-980F-1F42D235379B}"/>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EA924AAC-409D-48F1-AEC3-EE26FA953672}"/>
              </a:ext>
            </a:extLst>
          </p:cNvPr>
          <p:cNvSpPr>
            <a:spLocks noGrp="1"/>
          </p:cNvSpPr>
          <p:nvPr>
            <p:ph type="sldNum" sz="quarter" idx="12"/>
          </p:nvPr>
        </p:nvSpPr>
        <p:spPr/>
        <p:txBody>
          <a:bodyPr/>
          <a:lstStyle/>
          <a:p>
            <a:fld id="{78BB84FA-058C-4AD6-B5FA-681323B6DC0E}" type="slidenum">
              <a:rPr lang="nl-NL" smtClean="0"/>
              <a:t>‹nr.›</a:t>
            </a:fld>
            <a:endParaRPr lang="nl-NL"/>
          </a:p>
        </p:txBody>
      </p:sp>
    </p:spTree>
    <p:extLst>
      <p:ext uri="{BB962C8B-B14F-4D97-AF65-F5344CB8AC3E}">
        <p14:creationId xmlns:p14="http://schemas.microsoft.com/office/powerpoint/2010/main" val="1910184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462381-18EF-48A0-AB98-7745CED5F332}"/>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66C385A5-45E2-41C1-9E73-74F1DDEA91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72B0DA08-CDA5-4395-8352-63D29457551E}"/>
              </a:ext>
            </a:extLst>
          </p:cNvPr>
          <p:cNvSpPr>
            <a:spLocks noGrp="1"/>
          </p:cNvSpPr>
          <p:nvPr>
            <p:ph type="dt" sz="half" idx="10"/>
          </p:nvPr>
        </p:nvSpPr>
        <p:spPr/>
        <p:txBody>
          <a:bodyPr/>
          <a:lstStyle/>
          <a:p>
            <a:fld id="{C9AB97E1-CB94-43D6-A77E-6BA4810141EB}" type="datetimeFigureOut">
              <a:rPr lang="nl-NL" smtClean="0"/>
              <a:t>10-2-2022</a:t>
            </a:fld>
            <a:endParaRPr lang="nl-NL"/>
          </a:p>
        </p:txBody>
      </p:sp>
      <p:sp>
        <p:nvSpPr>
          <p:cNvPr id="5" name="Tijdelijke aanduiding voor voettekst 4">
            <a:extLst>
              <a:ext uri="{FF2B5EF4-FFF2-40B4-BE49-F238E27FC236}">
                <a16:creationId xmlns:a16="http://schemas.microsoft.com/office/drawing/2014/main" id="{315FB3DD-526B-4D1D-8696-A20B18AAF5C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D629A22-736F-47C4-90DB-8836FCC900EB}"/>
              </a:ext>
            </a:extLst>
          </p:cNvPr>
          <p:cNvSpPr>
            <a:spLocks noGrp="1"/>
          </p:cNvSpPr>
          <p:nvPr>
            <p:ph type="sldNum" sz="quarter" idx="12"/>
          </p:nvPr>
        </p:nvSpPr>
        <p:spPr/>
        <p:txBody>
          <a:bodyPr/>
          <a:lstStyle/>
          <a:p>
            <a:fld id="{78BB84FA-058C-4AD6-B5FA-681323B6DC0E}" type="slidenum">
              <a:rPr lang="nl-NL" smtClean="0"/>
              <a:t>‹nr.›</a:t>
            </a:fld>
            <a:endParaRPr lang="nl-NL"/>
          </a:p>
        </p:txBody>
      </p:sp>
    </p:spTree>
    <p:extLst>
      <p:ext uri="{BB962C8B-B14F-4D97-AF65-F5344CB8AC3E}">
        <p14:creationId xmlns:p14="http://schemas.microsoft.com/office/powerpoint/2010/main" val="2729881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69F2C0-8E77-4B17-A945-B84E98B3349D}"/>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61F8E74D-AA64-4F7C-A78C-3F652271E857}"/>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2DDD2BAF-9A13-4C39-9A4C-13830B56FD11}"/>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36998CF7-C78D-4813-A1C9-C37BA809A106}"/>
              </a:ext>
            </a:extLst>
          </p:cNvPr>
          <p:cNvSpPr>
            <a:spLocks noGrp="1"/>
          </p:cNvSpPr>
          <p:nvPr>
            <p:ph type="dt" sz="half" idx="10"/>
          </p:nvPr>
        </p:nvSpPr>
        <p:spPr/>
        <p:txBody>
          <a:bodyPr/>
          <a:lstStyle/>
          <a:p>
            <a:fld id="{C9AB97E1-CB94-43D6-A77E-6BA4810141EB}" type="datetimeFigureOut">
              <a:rPr lang="nl-NL" smtClean="0"/>
              <a:t>10-2-2022</a:t>
            </a:fld>
            <a:endParaRPr lang="nl-NL"/>
          </a:p>
        </p:txBody>
      </p:sp>
      <p:sp>
        <p:nvSpPr>
          <p:cNvPr id="6" name="Tijdelijke aanduiding voor voettekst 5">
            <a:extLst>
              <a:ext uri="{FF2B5EF4-FFF2-40B4-BE49-F238E27FC236}">
                <a16:creationId xmlns:a16="http://schemas.microsoft.com/office/drawing/2014/main" id="{159D686B-8E8A-4945-AAE7-BF80DC8ACDC4}"/>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F3AECE96-8982-4211-8F03-B1899C10A9B2}"/>
              </a:ext>
            </a:extLst>
          </p:cNvPr>
          <p:cNvSpPr>
            <a:spLocks noGrp="1"/>
          </p:cNvSpPr>
          <p:nvPr>
            <p:ph type="sldNum" sz="quarter" idx="12"/>
          </p:nvPr>
        </p:nvSpPr>
        <p:spPr/>
        <p:txBody>
          <a:bodyPr/>
          <a:lstStyle/>
          <a:p>
            <a:fld id="{78BB84FA-058C-4AD6-B5FA-681323B6DC0E}" type="slidenum">
              <a:rPr lang="nl-NL" smtClean="0"/>
              <a:t>‹nr.›</a:t>
            </a:fld>
            <a:endParaRPr lang="nl-NL"/>
          </a:p>
        </p:txBody>
      </p:sp>
    </p:spTree>
    <p:extLst>
      <p:ext uri="{BB962C8B-B14F-4D97-AF65-F5344CB8AC3E}">
        <p14:creationId xmlns:p14="http://schemas.microsoft.com/office/powerpoint/2010/main" val="3800847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F6697F-11AD-4B1E-B4AC-253AC5FDD5D2}"/>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2BD80C7F-7DF1-4D6B-9D1E-673EE02782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F3BB2076-B7E0-4CCF-B691-658250008085}"/>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C959768C-EB10-42CF-B5B8-AA0AB5ADB8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20D46304-ECDD-44BF-A45B-263F893BD93D}"/>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67269782-DF9A-4001-9729-65F52E3B82FA}"/>
              </a:ext>
            </a:extLst>
          </p:cNvPr>
          <p:cNvSpPr>
            <a:spLocks noGrp="1"/>
          </p:cNvSpPr>
          <p:nvPr>
            <p:ph type="dt" sz="half" idx="10"/>
          </p:nvPr>
        </p:nvSpPr>
        <p:spPr/>
        <p:txBody>
          <a:bodyPr/>
          <a:lstStyle/>
          <a:p>
            <a:fld id="{C9AB97E1-CB94-43D6-A77E-6BA4810141EB}" type="datetimeFigureOut">
              <a:rPr lang="nl-NL" smtClean="0"/>
              <a:t>10-2-2022</a:t>
            </a:fld>
            <a:endParaRPr lang="nl-NL"/>
          </a:p>
        </p:txBody>
      </p:sp>
      <p:sp>
        <p:nvSpPr>
          <p:cNvPr id="8" name="Tijdelijke aanduiding voor voettekst 7">
            <a:extLst>
              <a:ext uri="{FF2B5EF4-FFF2-40B4-BE49-F238E27FC236}">
                <a16:creationId xmlns:a16="http://schemas.microsoft.com/office/drawing/2014/main" id="{F96A75A3-764B-4A7D-83C1-A6F502463618}"/>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8C333DDE-5216-4A85-8BA1-28A2BA41274F}"/>
              </a:ext>
            </a:extLst>
          </p:cNvPr>
          <p:cNvSpPr>
            <a:spLocks noGrp="1"/>
          </p:cNvSpPr>
          <p:nvPr>
            <p:ph type="sldNum" sz="quarter" idx="12"/>
          </p:nvPr>
        </p:nvSpPr>
        <p:spPr/>
        <p:txBody>
          <a:bodyPr/>
          <a:lstStyle/>
          <a:p>
            <a:fld id="{78BB84FA-058C-4AD6-B5FA-681323B6DC0E}" type="slidenum">
              <a:rPr lang="nl-NL" smtClean="0"/>
              <a:t>‹nr.›</a:t>
            </a:fld>
            <a:endParaRPr lang="nl-NL"/>
          </a:p>
        </p:txBody>
      </p:sp>
    </p:spTree>
    <p:extLst>
      <p:ext uri="{BB962C8B-B14F-4D97-AF65-F5344CB8AC3E}">
        <p14:creationId xmlns:p14="http://schemas.microsoft.com/office/powerpoint/2010/main" val="3137507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F922D3-AFEA-4B80-919B-10CC6C3C6D67}"/>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735C789E-05CB-48FA-9A51-C046EF8148AE}"/>
              </a:ext>
            </a:extLst>
          </p:cNvPr>
          <p:cNvSpPr>
            <a:spLocks noGrp="1"/>
          </p:cNvSpPr>
          <p:nvPr>
            <p:ph type="dt" sz="half" idx="10"/>
          </p:nvPr>
        </p:nvSpPr>
        <p:spPr/>
        <p:txBody>
          <a:bodyPr/>
          <a:lstStyle/>
          <a:p>
            <a:fld id="{C9AB97E1-CB94-43D6-A77E-6BA4810141EB}" type="datetimeFigureOut">
              <a:rPr lang="nl-NL" smtClean="0"/>
              <a:t>10-2-2022</a:t>
            </a:fld>
            <a:endParaRPr lang="nl-NL"/>
          </a:p>
        </p:txBody>
      </p:sp>
      <p:sp>
        <p:nvSpPr>
          <p:cNvPr id="4" name="Tijdelijke aanduiding voor voettekst 3">
            <a:extLst>
              <a:ext uri="{FF2B5EF4-FFF2-40B4-BE49-F238E27FC236}">
                <a16:creationId xmlns:a16="http://schemas.microsoft.com/office/drawing/2014/main" id="{F18BE8B2-2062-4219-92D6-16446AA8E385}"/>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C39A950D-FFC1-4AC1-98D8-7457B38469F5}"/>
              </a:ext>
            </a:extLst>
          </p:cNvPr>
          <p:cNvSpPr>
            <a:spLocks noGrp="1"/>
          </p:cNvSpPr>
          <p:nvPr>
            <p:ph type="sldNum" sz="quarter" idx="12"/>
          </p:nvPr>
        </p:nvSpPr>
        <p:spPr/>
        <p:txBody>
          <a:bodyPr/>
          <a:lstStyle/>
          <a:p>
            <a:fld id="{78BB84FA-058C-4AD6-B5FA-681323B6DC0E}" type="slidenum">
              <a:rPr lang="nl-NL" smtClean="0"/>
              <a:t>‹nr.›</a:t>
            </a:fld>
            <a:endParaRPr lang="nl-NL"/>
          </a:p>
        </p:txBody>
      </p:sp>
    </p:spTree>
    <p:extLst>
      <p:ext uri="{BB962C8B-B14F-4D97-AF65-F5344CB8AC3E}">
        <p14:creationId xmlns:p14="http://schemas.microsoft.com/office/powerpoint/2010/main" val="2135931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882A4C43-C8BB-4A9F-BF2E-B551B3D5BC1B}"/>
              </a:ext>
            </a:extLst>
          </p:cNvPr>
          <p:cNvSpPr>
            <a:spLocks noGrp="1"/>
          </p:cNvSpPr>
          <p:nvPr>
            <p:ph type="dt" sz="half" idx="10"/>
          </p:nvPr>
        </p:nvSpPr>
        <p:spPr/>
        <p:txBody>
          <a:bodyPr/>
          <a:lstStyle/>
          <a:p>
            <a:fld id="{C9AB97E1-CB94-43D6-A77E-6BA4810141EB}" type="datetimeFigureOut">
              <a:rPr lang="nl-NL" smtClean="0"/>
              <a:t>10-2-2022</a:t>
            </a:fld>
            <a:endParaRPr lang="nl-NL"/>
          </a:p>
        </p:txBody>
      </p:sp>
      <p:sp>
        <p:nvSpPr>
          <p:cNvPr id="3" name="Tijdelijke aanduiding voor voettekst 2">
            <a:extLst>
              <a:ext uri="{FF2B5EF4-FFF2-40B4-BE49-F238E27FC236}">
                <a16:creationId xmlns:a16="http://schemas.microsoft.com/office/drawing/2014/main" id="{D163D3BF-C908-4EE9-8FB6-4757416AF8BE}"/>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7B7AAAFC-E062-4F4A-A2E7-9E9720D4C698}"/>
              </a:ext>
            </a:extLst>
          </p:cNvPr>
          <p:cNvSpPr>
            <a:spLocks noGrp="1"/>
          </p:cNvSpPr>
          <p:nvPr>
            <p:ph type="sldNum" sz="quarter" idx="12"/>
          </p:nvPr>
        </p:nvSpPr>
        <p:spPr/>
        <p:txBody>
          <a:bodyPr/>
          <a:lstStyle/>
          <a:p>
            <a:fld id="{78BB84FA-058C-4AD6-B5FA-681323B6DC0E}" type="slidenum">
              <a:rPr lang="nl-NL" smtClean="0"/>
              <a:t>‹nr.›</a:t>
            </a:fld>
            <a:endParaRPr lang="nl-NL"/>
          </a:p>
        </p:txBody>
      </p:sp>
    </p:spTree>
    <p:extLst>
      <p:ext uri="{BB962C8B-B14F-4D97-AF65-F5344CB8AC3E}">
        <p14:creationId xmlns:p14="http://schemas.microsoft.com/office/powerpoint/2010/main" val="2832426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46063D-A7F9-47E4-9B4C-169D8DA174DB}"/>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18A28294-C6BD-48FC-A982-896758FF8D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A52E83D9-7160-49B1-8352-2462B984CA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CF273FCD-97E2-4BC1-AD94-E19CE19D32B4}"/>
              </a:ext>
            </a:extLst>
          </p:cNvPr>
          <p:cNvSpPr>
            <a:spLocks noGrp="1"/>
          </p:cNvSpPr>
          <p:nvPr>
            <p:ph type="dt" sz="half" idx="10"/>
          </p:nvPr>
        </p:nvSpPr>
        <p:spPr/>
        <p:txBody>
          <a:bodyPr/>
          <a:lstStyle/>
          <a:p>
            <a:fld id="{C9AB97E1-CB94-43D6-A77E-6BA4810141EB}" type="datetimeFigureOut">
              <a:rPr lang="nl-NL" smtClean="0"/>
              <a:t>10-2-2022</a:t>
            </a:fld>
            <a:endParaRPr lang="nl-NL"/>
          </a:p>
        </p:txBody>
      </p:sp>
      <p:sp>
        <p:nvSpPr>
          <p:cNvPr id="6" name="Tijdelijke aanduiding voor voettekst 5">
            <a:extLst>
              <a:ext uri="{FF2B5EF4-FFF2-40B4-BE49-F238E27FC236}">
                <a16:creationId xmlns:a16="http://schemas.microsoft.com/office/drawing/2014/main" id="{D784A34B-C498-4346-B50F-A53F66E85CAF}"/>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658EB7D3-88B7-476C-9478-147CDA1A26BE}"/>
              </a:ext>
            </a:extLst>
          </p:cNvPr>
          <p:cNvSpPr>
            <a:spLocks noGrp="1"/>
          </p:cNvSpPr>
          <p:nvPr>
            <p:ph type="sldNum" sz="quarter" idx="12"/>
          </p:nvPr>
        </p:nvSpPr>
        <p:spPr/>
        <p:txBody>
          <a:bodyPr/>
          <a:lstStyle/>
          <a:p>
            <a:fld id="{78BB84FA-058C-4AD6-B5FA-681323B6DC0E}" type="slidenum">
              <a:rPr lang="nl-NL" smtClean="0"/>
              <a:t>‹nr.›</a:t>
            </a:fld>
            <a:endParaRPr lang="nl-NL"/>
          </a:p>
        </p:txBody>
      </p:sp>
    </p:spTree>
    <p:extLst>
      <p:ext uri="{BB962C8B-B14F-4D97-AF65-F5344CB8AC3E}">
        <p14:creationId xmlns:p14="http://schemas.microsoft.com/office/powerpoint/2010/main" val="649790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582E54-4F1F-4E5D-B837-311F3EADCB7F}"/>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8C81BF82-F31B-4DD7-88A9-F50DD5DC11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A4ECB28F-D81E-48D6-AFCE-D8D9ECDFB9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F3199BD9-7FC2-4555-87D3-3571DE1DBAFD}"/>
              </a:ext>
            </a:extLst>
          </p:cNvPr>
          <p:cNvSpPr>
            <a:spLocks noGrp="1"/>
          </p:cNvSpPr>
          <p:nvPr>
            <p:ph type="dt" sz="half" idx="10"/>
          </p:nvPr>
        </p:nvSpPr>
        <p:spPr/>
        <p:txBody>
          <a:bodyPr/>
          <a:lstStyle/>
          <a:p>
            <a:fld id="{C9AB97E1-CB94-43D6-A77E-6BA4810141EB}" type="datetimeFigureOut">
              <a:rPr lang="nl-NL" smtClean="0"/>
              <a:t>10-2-2022</a:t>
            </a:fld>
            <a:endParaRPr lang="nl-NL"/>
          </a:p>
        </p:txBody>
      </p:sp>
      <p:sp>
        <p:nvSpPr>
          <p:cNvPr id="6" name="Tijdelijke aanduiding voor voettekst 5">
            <a:extLst>
              <a:ext uri="{FF2B5EF4-FFF2-40B4-BE49-F238E27FC236}">
                <a16:creationId xmlns:a16="http://schemas.microsoft.com/office/drawing/2014/main" id="{0F1D9C08-A360-447E-801D-42836849887A}"/>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4FC870EC-4A68-46CD-B15B-D317B1AD11F9}"/>
              </a:ext>
            </a:extLst>
          </p:cNvPr>
          <p:cNvSpPr>
            <a:spLocks noGrp="1"/>
          </p:cNvSpPr>
          <p:nvPr>
            <p:ph type="sldNum" sz="quarter" idx="12"/>
          </p:nvPr>
        </p:nvSpPr>
        <p:spPr/>
        <p:txBody>
          <a:bodyPr/>
          <a:lstStyle/>
          <a:p>
            <a:fld id="{78BB84FA-058C-4AD6-B5FA-681323B6DC0E}" type="slidenum">
              <a:rPr lang="nl-NL" smtClean="0"/>
              <a:t>‹nr.›</a:t>
            </a:fld>
            <a:endParaRPr lang="nl-NL"/>
          </a:p>
        </p:txBody>
      </p:sp>
    </p:spTree>
    <p:extLst>
      <p:ext uri="{BB962C8B-B14F-4D97-AF65-F5344CB8AC3E}">
        <p14:creationId xmlns:p14="http://schemas.microsoft.com/office/powerpoint/2010/main" val="1858903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F31CEB84-461E-45A7-8C22-745F81B8F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4304F842-AEE8-444B-B1E9-965EF9CDFD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24370CC2-FADF-4AC8-B13B-476002B8CE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AB97E1-CB94-43D6-A77E-6BA4810141EB}" type="datetimeFigureOut">
              <a:rPr lang="nl-NL" smtClean="0"/>
              <a:t>10-2-2022</a:t>
            </a:fld>
            <a:endParaRPr lang="nl-NL"/>
          </a:p>
        </p:txBody>
      </p:sp>
      <p:sp>
        <p:nvSpPr>
          <p:cNvPr id="5" name="Tijdelijke aanduiding voor voettekst 4">
            <a:extLst>
              <a:ext uri="{FF2B5EF4-FFF2-40B4-BE49-F238E27FC236}">
                <a16:creationId xmlns:a16="http://schemas.microsoft.com/office/drawing/2014/main" id="{44A968E7-805B-4EAF-94A0-1C4E67204A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3D9485C9-F148-4DA3-A688-1134186CC5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BB84FA-058C-4AD6-B5FA-681323B6DC0E}" type="slidenum">
              <a:rPr lang="nl-NL" smtClean="0"/>
              <a:t>‹nr.›</a:t>
            </a:fld>
            <a:endParaRPr lang="nl-NL"/>
          </a:p>
        </p:txBody>
      </p:sp>
    </p:spTree>
    <p:extLst>
      <p:ext uri="{BB962C8B-B14F-4D97-AF65-F5344CB8AC3E}">
        <p14:creationId xmlns:p14="http://schemas.microsoft.com/office/powerpoint/2010/main" val="1504893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hyperlink" Target="https://www.fhict.nl/docent/downloads/Semester4_softwares/CODESYS/" TargetMode="External"/><Relationship Id="rId2" Type="http://schemas.openxmlformats.org/officeDocument/2006/relationships/hyperlink" Target="https://store.codesys.com/en/"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5.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peg"/><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12.png"/><Relationship Id="rId7" Type="http://schemas.openxmlformats.org/officeDocument/2006/relationships/image" Target="../media/image16.jpeg"/><Relationship Id="rId12" Type="http://schemas.microsoft.com/office/2007/relationships/diagramDrawing" Target="../diagrams/drawing1.xml"/><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diagramColors" Target="../diagrams/colors1.xml"/><Relationship Id="rId5" Type="http://schemas.openxmlformats.org/officeDocument/2006/relationships/image" Target="../media/image14.jpg"/><Relationship Id="rId10" Type="http://schemas.openxmlformats.org/officeDocument/2006/relationships/diagramQuickStyle" Target="../diagrams/quickStyle1.xml"/><Relationship Id="rId4" Type="http://schemas.openxmlformats.org/officeDocument/2006/relationships/image" Target="../media/image13.jpg"/><Relationship Id="rId9"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3ED560-6A46-4180-B031-2A789AD7C6BB}"/>
              </a:ext>
            </a:extLst>
          </p:cNvPr>
          <p:cNvSpPr>
            <a:spLocks noGrp="1"/>
          </p:cNvSpPr>
          <p:nvPr>
            <p:ph type="ctrTitle"/>
          </p:nvPr>
        </p:nvSpPr>
        <p:spPr/>
        <p:txBody>
          <a:bodyPr/>
          <a:lstStyle/>
          <a:p>
            <a:r>
              <a:rPr lang="en-US" dirty="0"/>
              <a:t>SI -4</a:t>
            </a:r>
            <a:br>
              <a:rPr lang="en-US" dirty="0"/>
            </a:br>
            <a:r>
              <a:rPr lang="en-US" dirty="0"/>
              <a:t>M&amp;M IndustrialAutomation</a:t>
            </a:r>
            <a:endParaRPr lang="nl-NL" dirty="0"/>
          </a:p>
        </p:txBody>
      </p:sp>
      <p:sp>
        <p:nvSpPr>
          <p:cNvPr id="3" name="Ondertitel 2">
            <a:extLst>
              <a:ext uri="{FF2B5EF4-FFF2-40B4-BE49-F238E27FC236}">
                <a16:creationId xmlns:a16="http://schemas.microsoft.com/office/drawing/2014/main" id="{6963C552-7010-4F57-969B-EA0172FC2006}"/>
              </a:ext>
            </a:extLst>
          </p:cNvPr>
          <p:cNvSpPr>
            <a:spLocks noGrp="1"/>
          </p:cNvSpPr>
          <p:nvPr>
            <p:ph type="subTitle" idx="1"/>
          </p:nvPr>
        </p:nvSpPr>
        <p:spPr/>
        <p:txBody>
          <a:bodyPr/>
          <a:lstStyle/>
          <a:p>
            <a:r>
              <a:rPr lang="en-US" dirty="0"/>
              <a:t>Module 1 Introduction</a:t>
            </a:r>
            <a:endParaRPr lang="nl-NL" dirty="0"/>
          </a:p>
        </p:txBody>
      </p:sp>
    </p:spTree>
    <p:extLst>
      <p:ext uri="{BB962C8B-B14F-4D97-AF65-F5344CB8AC3E}">
        <p14:creationId xmlns:p14="http://schemas.microsoft.com/office/powerpoint/2010/main" val="1354712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223C7F20-DECF-4258-B11D-6A73FA74BFAA}"/>
              </a:ext>
            </a:extLst>
          </p:cNvPr>
          <p:cNvSpPr txBox="1"/>
          <p:nvPr/>
        </p:nvSpPr>
        <p:spPr>
          <a:xfrm>
            <a:off x="4238625" y="160214"/>
            <a:ext cx="3714750" cy="738664"/>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Introduction PLC</a:t>
            </a:r>
          </a:p>
          <a:p>
            <a:pPr algn="ctr"/>
            <a:r>
              <a:rPr lang="en-US" dirty="0">
                <a:latin typeface="Times New Roman" panose="02020603050405020304" pitchFamily="18" charset="0"/>
                <a:cs typeface="Times New Roman" panose="02020603050405020304" pitchFamily="18" charset="0"/>
              </a:rPr>
              <a:t>Operation </a:t>
            </a:r>
          </a:p>
        </p:txBody>
      </p:sp>
      <p:sp>
        <p:nvSpPr>
          <p:cNvPr id="6" name="Rechthoek 5">
            <a:extLst>
              <a:ext uri="{FF2B5EF4-FFF2-40B4-BE49-F238E27FC236}">
                <a16:creationId xmlns:a16="http://schemas.microsoft.com/office/drawing/2014/main" id="{5A2F0F06-3830-4EB2-8D4A-2A31D43CD208}"/>
              </a:ext>
            </a:extLst>
          </p:cNvPr>
          <p:cNvSpPr/>
          <p:nvPr/>
        </p:nvSpPr>
        <p:spPr>
          <a:xfrm>
            <a:off x="438543" y="940506"/>
            <a:ext cx="10908830" cy="1200329"/>
          </a:xfrm>
          <a:prstGeom prst="rect">
            <a:avLst/>
          </a:prstGeom>
        </p:spPr>
        <p:txBody>
          <a:bodyPr wrap="square">
            <a:spAutoFit/>
          </a:bodyPr>
          <a:lstStyle/>
          <a:p>
            <a:r>
              <a:rPr lang="nl-NL" dirty="0">
                <a:latin typeface="Times New Roman" panose="02020603050405020304" pitchFamily="18" charset="0"/>
                <a:cs typeface="Times New Roman" panose="02020603050405020304" pitchFamily="18" charset="0"/>
              </a:rPr>
              <a:t>Each cycle of </a:t>
            </a:r>
            <a:r>
              <a:rPr lang="en-US" dirty="0">
                <a:latin typeface="Times New Roman" panose="02020603050405020304" pitchFamily="18" charset="0"/>
                <a:cs typeface="Times New Roman" panose="02020603050405020304" pitchFamily="18" charset="0"/>
              </a:rPr>
              <a:t>operations is called a </a:t>
            </a:r>
            <a:r>
              <a:rPr lang="en-US" i="1" dirty="0">
                <a:latin typeface="Times New Roman" panose="02020603050405020304" pitchFamily="18" charset="0"/>
                <a:cs typeface="Times New Roman" panose="02020603050405020304" pitchFamily="18" charset="0"/>
              </a:rPr>
              <a:t>scan, </a:t>
            </a:r>
            <a:r>
              <a:rPr lang="en-US" dirty="0">
                <a:latin typeface="Times New Roman" panose="02020603050405020304" pitchFamily="18" charset="0"/>
                <a:cs typeface="Times New Roman" panose="02020603050405020304" pitchFamily="18" charset="0"/>
              </a:rPr>
              <a:t>and the time it takes the system to perform a scan is called the </a:t>
            </a:r>
            <a:r>
              <a:rPr lang="en-US" i="1" dirty="0">
                <a:latin typeface="Times New Roman" panose="02020603050405020304" pitchFamily="18" charset="0"/>
                <a:cs typeface="Times New Roman" panose="02020603050405020304" pitchFamily="18" charset="0"/>
              </a:rPr>
              <a:t>scantime </a:t>
            </a:r>
            <a:r>
              <a:rPr lang="en-US" dirty="0">
                <a:latin typeface="Times New Roman" panose="02020603050405020304" pitchFamily="18" charset="0"/>
                <a:cs typeface="Times New Roman" panose="02020603050405020304" pitchFamily="18" charset="0"/>
              </a:rPr>
              <a:t>or the </a:t>
            </a:r>
            <a:r>
              <a:rPr lang="en-US" i="1" dirty="0">
                <a:latin typeface="Times New Roman" panose="02020603050405020304" pitchFamily="18" charset="0"/>
                <a:cs typeface="Times New Roman" panose="02020603050405020304" pitchFamily="18" charset="0"/>
              </a:rPr>
              <a:t>cycle time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Is proportional to the size of the program, memory capacity.  </a:t>
            </a:r>
            <a:endParaRPr lang="nl-NL"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Control of the way the program is executed is achieved by associating the program to a </a:t>
            </a:r>
            <a:r>
              <a:rPr lang="en-US" i="1" dirty="0">
                <a:latin typeface="Times New Roman" panose="02020603050405020304" pitchFamily="18" charset="0"/>
                <a:cs typeface="Times New Roman" panose="02020603050405020304" pitchFamily="18" charset="0"/>
              </a:rPr>
              <a:t>task</a:t>
            </a:r>
            <a:r>
              <a:rPr lang="en-US" dirty="0">
                <a:latin typeface="Times New Roman" panose="02020603050405020304" pitchFamily="18" charset="0"/>
                <a:cs typeface="Times New Roman" panose="02020603050405020304" pitchFamily="18" charset="0"/>
              </a:rPr>
              <a:t>.</a:t>
            </a:r>
          </a:p>
        </p:txBody>
      </p:sp>
      <p:pic>
        <p:nvPicPr>
          <p:cNvPr id="7" name="Afbeelding 6">
            <a:extLst>
              <a:ext uri="{FF2B5EF4-FFF2-40B4-BE49-F238E27FC236}">
                <a16:creationId xmlns:a16="http://schemas.microsoft.com/office/drawing/2014/main" id="{7B5CE947-84F8-45C9-BAEE-D4F06BBA0A24}"/>
              </a:ext>
            </a:extLst>
          </p:cNvPr>
          <p:cNvPicPr>
            <a:picLocks noChangeAspect="1"/>
          </p:cNvPicPr>
          <p:nvPr/>
        </p:nvPicPr>
        <p:blipFill>
          <a:blip r:embed="rId2"/>
          <a:stretch>
            <a:fillRect/>
          </a:stretch>
        </p:blipFill>
        <p:spPr>
          <a:xfrm>
            <a:off x="1346132" y="2384957"/>
            <a:ext cx="7169218" cy="4234271"/>
          </a:xfrm>
          <a:prstGeom prst="rect">
            <a:avLst/>
          </a:prstGeom>
        </p:spPr>
      </p:pic>
    </p:spTree>
    <p:extLst>
      <p:ext uri="{BB962C8B-B14F-4D97-AF65-F5344CB8AC3E}">
        <p14:creationId xmlns:p14="http://schemas.microsoft.com/office/powerpoint/2010/main" val="392092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45D7E20A-AB88-4A15-ABA0-84B28781A301}"/>
              </a:ext>
            </a:extLst>
          </p:cNvPr>
          <p:cNvSpPr txBox="1"/>
          <p:nvPr/>
        </p:nvSpPr>
        <p:spPr>
          <a:xfrm>
            <a:off x="3924447" y="160214"/>
            <a:ext cx="3714750" cy="738664"/>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CODESYS IDE </a:t>
            </a:r>
          </a:p>
          <a:p>
            <a:pPr algn="ctr"/>
            <a:r>
              <a:rPr lang="en-US" dirty="0">
                <a:latin typeface="Times New Roman" panose="02020603050405020304" pitchFamily="18" charset="0"/>
                <a:cs typeface="Times New Roman" panose="02020603050405020304" pitchFamily="18" charset="0"/>
              </a:rPr>
              <a:t>Software</a:t>
            </a:r>
          </a:p>
        </p:txBody>
      </p:sp>
      <p:pic>
        <p:nvPicPr>
          <p:cNvPr id="4" name="Afbeelding 3">
            <a:extLst>
              <a:ext uri="{FF2B5EF4-FFF2-40B4-BE49-F238E27FC236}">
                <a16:creationId xmlns:a16="http://schemas.microsoft.com/office/drawing/2014/main" id="{2318B93F-A997-4383-AC48-7692A82B6DCF}"/>
              </a:ext>
            </a:extLst>
          </p:cNvPr>
          <p:cNvPicPr>
            <a:picLocks noChangeAspect="1"/>
          </p:cNvPicPr>
          <p:nvPr/>
        </p:nvPicPr>
        <p:blipFill>
          <a:blip r:embed="rId2"/>
          <a:stretch>
            <a:fillRect/>
          </a:stretch>
        </p:blipFill>
        <p:spPr>
          <a:xfrm>
            <a:off x="782269" y="898878"/>
            <a:ext cx="8984096" cy="5705475"/>
          </a:xfrm>
          <a:prstGeom prst="rect">
            <a:avLst/>
          </a:prstGeom>
        </p:spPr>
      </p:pic>
    </p:spTree>
    <p:extLst>
      <p:ext uri="{BB962C8B-B14F-4D97-AF65-F5344CB8AC3E}">
        <p14:creationId xmlns:p14="http://schemas.microsoft.com/office/powerpoint/2010/main" val="1893845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6BA45B07-EF50-4449-AB1C-77273C5F5D5B}"/>
              </a:ext>
            </a:extLst>
          </p:cNvPr>
          <p:cNvSpPr txBox="1"/>
          <p:nvPr/>
        </p:nvSpPr>
        <p:spPr>
          <a:xfrm>
            <a:off x="3924447" y="75844"/>
            <a:ext cx="3714750" cy="738664"/>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CODESYS IDE </a:t>
            </a:r>
          </a:p>
          <a:p>
            <a:pPr algn="ctr"/>
            <a:r>
              <a:rPr lang="en-US" dirty="0">
                <a:latin typeface="Times New Roman" panose="02020603050405020304" pitchFamily="18" charset="0"/>
                <a:cs typeface="Times New Roman" panose="02020603050405020304" pitchFamily="18" charset="0"/>
              </a:rPr>
              <a:t>Software</a:t>
            </a:r>
          </a:p>
        </p:txBody>
      </p:sp>
      <p:sp>
        <p:nvSpPr>
          <p:cNvPr id="4" name="Tekstvak 3">
            <a:extLst>
              <a:ext uri="{FF2B5EF4-FFF2-40B4-BE49-F238E27FC236}">
                <a16:creationId xmlns:a16="http://schemas.microsoft.com/office/drawing/2014/main" id="{73B81AF1-2A74-4CA6-B339-79966834F321}"/>
              </a:ext>
            </a:extLst>
          </p:cNvPr>
          <p:cNvSpPr txBox="1"/>
          <p:nvPr/>
        </p:nvSpPr>
        <p:spPr>
          <a:xfrm>
            <a:off x="2202268" y="6117320"/>
            <a:ext cx="7011386" cy="338554"/>
          </a:xfrm>
          <a:prstGeom prst="rect">
            <a:avLst/>
          </a:prstGeom>
          <a:noFill/>
        </p:spPr>
        <p:txBody>
          <a:bodyPr wrap="square" rtlCol="0">
            <a:spAutoFit/>
          </a:bodyPr>
          <a:lstStyle/>
          <a:p>
            <a:pPr algn="ctr"/>
            <a:r>
              <a:rPr lang="nl-NL" sz="1600" dirty="0">
                <a:solidFill>
                  <a:schemeClr val="tx1">
                    <a:lumMod val="65000"/>
                    <a:lumOff val="35000"/>
                  </a:schemeClr>
                </a:solidFill>
                <a:latin typeface="Times New Roman" panose="02020603050405020304" pitchFamily="18" charset="0"/>
                <a:cs typeface="Times New Roman" panose="02020603050405020304" pitchFamily="18" charset="0"/>
              </a:rPr>
              <a:t>Online monitoring/debugging for </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structured text (ST) programming </a:t>
            </a:r>
            <a:r>
              <a:rPr lang="nl-NL" sz="1600" dirty="0">
                <a:solidFill>
                  <a:schemeClr val="tx1">
                    <a:lumMod val="65000"/>
                    <a:lumOff val="35000"/>
                  </a:schemeClr>
                </a:solidFill>
                <a:latin typeface="Times New Roman" panose="02020603050405020304" pitchFamily="18" charset="0"/>
                <a:cs typeface="Times New Roman" panose="02020603050405020304" pitchFamily="18" charset="0"/>
              </a:rPr>
              <a:t>language.</a:t>
            </a:r>
          </a:p>
        </p:txBody>
      </p:sp>
      <p:pic>
        <p:nvPicPr>
          <p:cNvPr id="5" name="Afbeelding 4">
            <a:extLst>
              <a:ext uri="{FF2B5EF4-FFF2-40B4-BE49-F238E27FC236}">
                <a16:creationId xmlns:a16="http://schemas.microsoft.com/office/drawing/2014/main" id="{C1EA9FA1-29EF-4A08-875F-A8297C25B5F9}"/>
              </a:ext>
            </a:extLst>
          </p:cNvPr>
          <p:cNvPicPr>
            <a:picLocks noChangeAspect="1"/>
          </p:cNvPicPr>
          <p:nvPr/>
        </p:nvPicPr>
        <p:blipFill>
          <a:blip r:embed="rId2"/>
          <a:stretch>
            <a:fillRect/>
          </a:stretch>
        </p:blipFill>
        <p:spPr>
          <a:xfrm>
            <a:off x="2484552" y="814508"/>
            <a:ext cx="6446818" cy="5070586"/>
          </a:xfrm>
          <a:prstGeom prst="rect">
            <a:avLst/>
          </a:prstGeom>
        </p:spPr>
      </p:pic>
    </p:spTree>
    <p:extLst>
      <p:ext uri="{BB962C8B-B14F-4D97-AF65-F5344CB8AC3E}">
        <p14:creationId xmlns:p14="http://schemas.microsoft.com/office/powerpoint/2010/main" val="2631195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AB8E4442-B36B-46B4-A1C1-EE211F023369}"/>
              </a:ext>
            </a:extLst>
          </p:cNvPr>
          <p:cNvSpPr txBox="1"/>
          <p:nvPr/>
        </p:nvSpPr>
        <p:spPr>
          <a:xfrm>
            <a:off x="3924447" y="75844"/>
            <a:ext cx="3714750" cy="461665"/>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CODESYS IDE</a:t>
            </a:r>
          </a:p>
        </p:txBody>
      </p:sp>
      <p:pic>
        <p:nvPicPr>
          <p:cNvPr id="3" name="Schermopname maken 2">
            <a:hlinkClick r:id="" action="ppaction://media"/>
            <a:extLst>
              <a:ext uri="{FF2B5EF4-FFF2-40B4-BE49-F238E27FC236}">
                <a16:creationId xmlns:a16="http://schemas.microsoft.com/office/drawing/2014/main" id="{62692C99-FFDF-428B-A6AD-9578E73C2DE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34942" y="1524356"/>
            <a:ext cx="8878623" cy="5257800"/>
          </a:xfrm>
          <a:prstGeom prst="rect">
            <a:avLst/>
          </a:prstGeom>
          <a:ln>
            <a:noFill/>
          </a:ln>
          <a:effectLst>
            <a:outerShdw blurRad="190500" algn="tl" rotWithShape="0">
              <a:srgbClr val="000000">
                <a:alpha val="70000"/>
              </a:srgbClr>
            </a:outerShdw>
          </a:effectLst>
        </p:spPr>
      </p:pic>
      <p:sp>
        <p:nvSpPr>
          <p:cNvPr id="4" name="Tekstvak 3">
            <a:extLst>
              <a:ext uri="{FF2B5EF4-FFF2-40B4-BE49-F238E27FC236}">
                <a16:creationId xmlns:a16="http://schemas.microsoft.com/office/drawing/2014/main" id="{407540F4-C3F9-4892-8A2F-09FC37AD0E0F}"/>
              </a:ext>
            </a:extLst>
          </p:cNvPr>
          <p:cNvSpPr txBox="1"/>
          <p:nvPr/>
        </p:nvSpPr>
        <p:spPr>
          <a:xfrm>
            <a:off x="1605806" y="692378"/>
            <a:ext cx="8352032" cy="338554"/>
          </a:xfrm>
          <a:prstGeom prst="rect">
            <a:avLst/>
          </a:prstGeom>
          <a:noFill/>
        </p:spPr>
        <p:txBody>
          <a:bodyPr wrap="square" rtlCol="0">
            <a:spAutoFit/>
          </a:bodyPr>
          <a:lstStyle/>
          <a:p>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A</a:t>
            </a:r>
            <a:r>
              <a:rPr lang="nl-NL" sz="1600" dirty="0" err="1">
                <a:solidFill>
                  <a:schemeClr val="tx1">
                    <a:lumMod val="65000"/>
                    <a:lumOff val="35000"/>
                  </a:schemeClr>
                </a:solidFill>
                <a:latin typeface="Times New Roman" panose="02020603050405020304" pitchFamily="18" charset="0"/>
                <a:cs typeface="Times New Roman" panose="02020603050405020304" pitchFamily="18" charset="0"/>
              </a:rPr>
              <a:t>pplication</a:t>
            </a:r>
            <a:r>
              <a:rPr lang="nl-NL"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nl-NL" sz="1600" dirty="0" err="1">
                <a:solidFill>
                  <a:schemeClr val="tx1">
                    <a:lumMod val="65000"/>
                    <a:lumOff val="35000"/>
                  </a:schemeClr>
                </a:solidFill>
                <a:latin typeface="Times New Roman" panose="02020603050405020304" pitchFamily="18" charset="0"/>
                <a:cs typeface="Times New Roman" panose="02020603050405020304" pitchFamily="18" charset="0"/>
              </a:rPr>
              <a:t>Example</a:t>
            </a:r>
            <a:r>
              <a:rPr lang="nl-NL" sz="1600" dirty="0">
                <a:solidFill>
                  <a:schemeClr val="tx1">
                    <a:lumMod val="65000"/>
                    <a:lumOff val="35000"/>
                  </a:schemeClr>
                </a:solidFill>
                <a:latin typeface="Times New Roman" panose="02020603050405020304" pitchFamily="18" charset="0"/>
                <a:cs typeface="Times New Roman" panose="02020603050405020304" pitchFamily="18" charset="0"/>
              </a:rPr>
              <a:t>: Monitoring a PID Controller response of a </a:t>
            </a:r>
            <a:r>
              <a:rPr lang="nl-NL" sz="1600" dirty="0" err="1">
                <a:solidFill>
                  <a:schemeClr val="tx1">
                    <a:lumMod val="65000"/>
                    <a:lumOff val="35000"/>
                  </a:schemeClr>
                </a:solidFill>
                <a:latin typeface="Times New Roman" panose="02020603050405020304" pitchFamily="18" charset="0"/>
                <a:cs typeface="Times New Roman" panose="02020603050405020304" pitchFamily="18" charset="0"/>
              </a:rPr>
              <a:t>Linear</a:t>
            </a:r>
            <a:r>
              <a:rPr lang="nl-NL"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nl-NL" sz="1600" dirty="0" err="1">
                <a:solidFill>
                  <a:schemeClr val="tx1">
                    <a:lumMod val="65000"/>
                    <a:lumOff val="35000"/>
                  </a:schemeClr>
                </a:solidFill>
                <a:latin typeface="Times New Roman" panose="02020603050405020304" pitchFamily="18" charset="0"/>
                <a:cs typeface="Times New Roman" panose="02020603050405020304" pitchFamily="18" charset="0"/>
              </a:rPr>
              <a:t>Servo</a:t>
            </a:r>
            <a:r>
              <a:rPr lang="nl-NL" sz="1600" dirty="0">
                <a:solidFill>
                  <a:schemeClr val="tx1">
                    <a:lumMod val="65000"/>
                    <a:lumOff val="35000"/>
                  </a:schemeClr>
                </a:solidFill>
                <a:latin typeface="Times New Roman" panose="02020603050405020304" pitchFamily="18" charset="0"/>
                <a:cs typeface="Times New Roman" panose="02020603050405020304" pitchFamily="18" charset="0"/>
              </a:rPr>
              <a:t> system (Simulated)</a:t>
            </a:r>
          </a:p>
        </p:txBody>
      </p:sp>
    </p:spTree>
    <p:extLst>
      <p:ext uri="{BB962C8B-B14F-4D97-AF65-F5344CB8AC3E}">
        <p14:creationId xmlns:p14="http://schemas.microsoft.com/office/powerpoint/2010/main" val="27788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2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0F2170C6-89A0-4338-B842-74C88DDF9F7C}"/>
              </a:ext>
            </a:extLst>
          </p:cNvPr>
          <p:cNvSpPr txBox="1"/>
          <p:nvPr/>
        </p:nvSpPr>
        <p:spPr>
          <a:xfrm>
            <a:off x="3924447" y="75844"/>
            <a:ext cx="3714750" cy="738664"/>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CODESYS IDE </a:t>
            </a:r>
          </a:p>
          <a:p>
            <a:pPr algn="ctr"/>
            <a:r>
              <a:rPr lang="en-US" dirty="0">
                <a:latin typeface="Times New Roman" panose="02020603050405020304" pitchFamily="18" charset="0"/>
                <a:cs typeface="Times New Roman" panose="02020603050405020304" pitchFamily="18" charset="0"/>
              </a:rPr>
              <a:t>Installation</a:t>
            </a:r>
          </a:p>
        </p:txBody>
      </p:sp>
      <p:sp>
        <p:nvSpPr>
          <p:cNvPr id="4" name="Tekstvak 3">
            <a:extLst>
              <a:ext uri="{FF2B5EF4-FFF2-40B4-BE49-F238E27FC236}">
                <a16:creationId xmlns:a16="http://schemas.microsoft.com/office/drawing/2014/main" id="{8E88557C-AC09-41EA-955F-37F1DAB159EC}"/>
              </a:ext>
            </a:extLst>
          </p:cNvPr>
          <p:cNvSpPr txBox="1"/>
          <p:nvPr/>
        </p:nvSpPr>
        <p:spPr>
          <a:xfrm>
            <a:off x="571647" y="1066444"/>
            <a:ext cx="10696428"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CODESYS IDE Installation: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Acquiring knowledge to do a proper installation of a development software in general is also a skill that we’ll expect from you, please read all instructions very carefully, make sure that your windows OS is up to date.</a:t>
            </a:r>
          </a:p>
        </p:txBody>
      </p:sp>
      <p:sp>
        <p:nvSpPr>
          <p:cNvPr id="6" name="Tekstvak 5">
            <a:extLst>
              <a:ext uri="{FF2B5EF4-FFF2-40B4-BE49-F238E27FC236}">
                <a16:creationId xmlns:a16="http://schemas.microsoft.com/office/drawing/2014/main" id="{0779A3D8-016E-4F6A-AA84-197632E72A61}"/>
              </a:ext>
            </a:extLst>
          </p:cNvPr>
          <p:cNvSpPr txBox="1"/>
          <p:nvPr/>
        </p:nvSpPr>
        <p:spPr>
          <a:xfrm>
            <a:off x="365722" y="2819910"/>
            <a:ext cx="11108277" cy="830997"/>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CODESYS application can be found here for download :  </a:t>
            </a:r>
            <a:r>
              <a:rPr lang="nl-NL" sz="1600" dirty="0">
                <a:hlinkClick r:id="rId2"/>
              </a:rPr>
              <a:t>https://store.codesys.com/en/</a:t>
            </a:r>
            <a:endParaRPr lang="nl-NL" sz="1600" dirty="0"/>
          </a:p>
          <a:p>
            <a:endParaRPr lang="nl-NL" sz="1600" dirty="0"/>
          </a:p>
          <a:p>
            <a:r>
              <a:rPr lang="nl-NL" sz="1600" dirty="0">
                <a:latin typeface="Times New Roman" panose="02020603050405020304" pitchFamily="18" charset="0"/>
                <a:cs typeface="Times New Roman" panose="02020603050405020304" pitchFamily="18" charset="0"/>
              </a:rPr>
              <a:t>A copy of CODESYS </a:t>
            </a:r>
            <a:r>
              <a:rPr lang="nl-NL" sz="1600" dirty="0" err="1">
                <a:latin typeface="Times New Roman" panose="02020603050405020304" pitchFamily="18" charset="0"/>
                <a:cs typeface="Times New Roman" panose="02020603050405020304" pitchFamily="18" charset="0"/>
              </a:rPr>
              <a:t>installation</a:t>
            </a:r>
            <a:r>
              <a:rPr lang="nl-NL" sz="1600" dirty="0">
                <a:latin typeface="Times New Roman" panose="02020603050405020304" pitchFamily="18" charset="0"/>
                <a:cs typeface="Times New Roman" panose="02020603050405020304" pitchFamily="18" charset="0"/>
              </a:rPr>
              <a:t> software is </a:t>
            </a:r>
            <a:r>
              <a:rPr lang="nl-NL" sz="1600" dirty="0" err="1">
                <a:latin typeface="Times New Roman" panose="02020603050405020304" pitchFamily="18" charset="0"/>
                <a:cs typeface="Times New Roman" panose="02020603050405020304" pitchFamily="18" charset="0"/>
              </a:rPr>
              <a:t>also</a:t>
            </a:r>
            <a:r>
              <a:rPr lang="nl-NL" sz="1600" dirty="0">
                <a:latin typeface="Times New Roman" panose="02020603050405020304" pitchFamily="18" charset="0"/>
                <a:cs typeface="Times New Roman" panose="02020603050405020304" pitchFamily="18" charset="0"/>
              </a:rPr>
              <a:t> </a:t>
            </a:r>
            <a:r>
              <a:rPr lang="nl-NL" sz="1600" dirty="0" err="1">
                <a:latin typeface="Times New Roman" panose="02020603050405020304" pitchFamily="18" charset="0"/>
                <a:cs typeface="Times New Roman" panose="02020603050405020304" pitchFamily="18" charset="0"/>
              </a:rPr>
              <a:t>available</a:t>
            </a:r>
            <a:r>
              <a:rPr lang="nl-NL" sz="1600" dirty="0">
                <a:latin typeface="Times New Roman" panose="02020603050405020304" pitchFamily="18" charset="0"/>
                <a:cs typeface="Times New Roman" panose="02020603050405020304" pitchFamily="18" charset="0"/>
              </a:rPr>
              <a:t> </a:t>
            </a:r>
            <a:r>
              <a:rPr lang="nl-NL" sz="1600" dirty="0">
                <a:latin typeface="Times New Roman" panose="02020603050405020304" pitchFamily="18" charset="0"/>
                <a:cs typeface="Times New Roman" panose="02020603050405020304" pitchFamily="18" charset="0"/>
                <a:hlinkClick r:id="rId3"/>
              </a:rPr>
              <a:t>here</a:t>
            </a:r>
            <a:r>
              <a:rPr lang="nl-NL" sz="1600" dirty="0">
                <a:latin typeface="Times New Roman" panose="02020603050405020304" pitchFamily="18" charset="0"/>
                <a:cs typeface="Times New Roman" panose="02020603050405020304" pitchFamily="18" charset="0"/>
              </a:rPr>
              <a:t> on </a:t>
            </a:r>
            <a:r>
              <a:rPr lang="nl-NL" sz="1600" dirty="0" err="1">
                <a:latin typeface="Times New Roman" panose="02020603050405020304" pitchFamily="18" charset="0"/>
                <a:cs typeface="Times New Roman" panose="02020603050405020304" pitchFamily="18" charset="0"/>
              </a:rPr>
              <a:t>Fontys</a:t>
            </a:r>
            <a:r>
              <a:rPr lang="nl-NL" sz="1600" dirty="0">
                <a:latin typeface="Times New Roman" panose="02020603050405020304" pitchFamily="18" charset="0"/>
                <a:cs typeface="Times New Roman" panose="02020603050405020304" pitchFamily="18" charset="0"/>
              </a:rPr>
              <a:t> server ( login </a:t>
            </a:r>
            <a:r>
              <a:rPr lang="nl-NL" sz="1600" dirty="0" err="1">
                <a:latin typeface="Times New Roman" panose="02020603050405020304" pitchFamily="18" charset="0"/>
                <a:cs typeface="Times New Roman" panose="02020603050405020304" pitchFamily="18" charset="0"/>
              </a:rPr>
              <a:t>using</a:t>
            </a:r>
            <a:r>
              <a:rPr lang="nl-NL" sz="1600" dirty="0">
                <a:latin typeface="Times New Roman" panose="02020603050405020304" pitchFamily="18" charset="0"/>
                <a:cs typeface="Times New Roman" panose="02020603050405020304" pitchFamily="18" charset="0"/>
              </a:rPr>
              <a:t> </a:t>
            </a:r>
            <a:r>
              <a:rPr lang="nl-NL" sz="1600" dirty="0" err="1">
                <a:latin typeface="Times New Roman" panose="02020603050405020304" pitchFamily="18" charset="0"/>
                <a:cs typeface="Times New Roman" panose="02020603050405020304" pitchFamily="18" charset="0"/>
              </a:rPr>
              <a:t>your</a:t>
            </a:r>
            <a:r>
              <a:rPr lang="nl-NL" sz="1600" dirty="0">
                <a:latin typeface="Times New Roman" panose="02020603050405020304" pitchFamily="18" charset="0"/>
                <a:cs typeface="Times New Roman" panose="02020603050405020304" pitchFamily="18" charset="0"/>
              </a:rPr>
              <a:t> i-account  *@fhict.nl)</a:t>
            </a:r>
          </a:p>
        </p:txBody>
      </p:sp>
      <p:sp>
        <p:nvSpPr>
          <p:cNvPr id="8" name="Tekstvak 7">
            <a:extLst>
              <a:ext uri="{FF2B5EF4-FFF2-40B4-BE49-F238E27FC236}">
                <a16:creationId xmlns:a16="http://schemas.microsoft.com/office/drawing/2014/main" id="{8D093E4F-9B36-4BFE-BEDD-BA5BB29D7AFF}"/>
              </a:ext>
            </a:extLst>
          </p:cNvPr>
          <p:cNvSpPr txBox="1"/>
          <p:nvPr/>
        </p:nvSpPr>
        <p:spPr>
          <a:xfrm>
            <a:off x="2165909" y="4188963"/>
            <a:ext cx="7231825" cy="369332"/>
          </a:xfrm>
          <a:prstGeom prst="rect">
            <a:avLst/>
          </a:prstGeom>
          <a:noFill/>
        </p:spPr>
        <p:txBody>
          <a:bodyPr wrap="square">
            <a:spAutoFit/>
          </a:bodyPr>
          <a:lstStyle/>
          <a:p>
            <a:r>
              <a:rPr lang="nl-NL" dirty="0">
                <a:hlinkClick r:id="rId3"/>
              </a:rPr>
              <a:t>https://www.fhict.nl/docent/downloads/Semester4_softwares/CODESYS/</a:t>
            </a:r>
            <a:endParaRPr lang="nl-NL" dirty="0"/>
          </a:p>
        </p:txBody>
      </p:sp>
    </p:spTree>
    <p:extLst>
      <p:ext uri="{BB962C8B-B14F-4D97-AF65-F5344CB8AC3E}">
        <p14:creationId xmlns:p14="http://schemas.microsoft.com/office/powerpoint/2010/main" val="4198479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5" name="Afbeelding 4">
            <a:extLst>
              <a:ext uri="{FF2B5EF4-FFF2-40B4-BE49-F238E27FC236}">
                <a16:creationId xmlns:a16="http://schemas.microsoft.com/office/drawing/2014/main" id="{D64F9F60-4FC6-4880-ABB6-68E02C504CE5}"/>
              </a:ext>
            </a:extLst>
          </p:cNvPr>
          <p:cNvPicPr>
            <a:picLocks noChangeAspect="1"/>
          </p:cNvPicPr>
          <p:nvPr/>
        </p:nvPicPr>
        <p:blipFill>
          <a:blip r:embed="rId2"/>
          <a:stretch>
            <a:fillRect/>
          </a:stretch>
        </p:blipFill>
        <p:spPr>
          <a:xfrm>
            <a:off x="584053" y="1851688"/>
            <a:ext cx="4927893" cy="4073857"/>
          </a:xfrm>
          <a:prstGeom prst="rect">
            <a:avLst/>
          </a:prstGeom>
        </p:spPr>
      </p:pic>
      <p:sp>
        <p:nvSpPr>
          <p:cNvPr id="9" name="Tekstvak 8">
            <a:extLst>
              <a:ext uri="{FF2B5EF4-FFF2-40B4-BE49-F238E27FC236}">
                <a16:creationId xmlns:a16="http://schemas.microsoft.com/office/drawing/2014/main" id="{153B6B9D-6A58-45CD-8AFD-615C6A401E76}"/>
              </a:ext>
            </a:extLst>
          </p:cNvPr>
          <p:cNvSpPr txBox="1"/>
          <p:nvPr/>
        </p:nvSpPr>
        <p:spPr>
          <a:xfrm>
            <a:off x="3048000" y="275525"/>
            <a:ext cx="6096000" cy="830997"/>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Running your first application </a:t>
            </a:r>
            <a:r>
              <a:rPr lang="nl-NL" sz="2400" dirty="0">
                <a:latin typeface="Times New Roman" panose="02020603050405020304" pitchFamily="18" charset="0"/>
                <a:cs typeface="Times New Roman" panose="02020603050405020304" pitchFamily="18" charset="0"/>
              </a:rPr>
              <a:t>“OvenSimulation”</a:t>
            </a:r>
            <a:endParaRPr lang="nl-NL" sz="2400" dirty="0"/>
          </a:p>
        </p:txBody>
      </p:sp>
      <p:sp>
        <p:nvSpPr>
          <p:cNvPr id="11" name="Tekstvak 10">
            <a:extLst>
              <a:ext uri="{FF2B5EF4-FFF2-40B4-BE49-F238E27FC236}">
                <a16:creationId xmlns:a16="http://schemas.microsoft.com/office/drawing/2014/main" id="{4BABB4ED-7FBC-46CF-86D1-E6B744B13A0B}"/>
              </a:ext>
            </a:extLst>
          </p:cNvPr>
          <p:cNvSpPr txBox="1"/>
          <p:nvPr/>
        </p:nvSpPr>
        <p:spPr>
          <a:xfrm>
            <a:off x="5432024" y="2034880"/>
            <a:ext cx="5913639"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Extract  Archive:  </a:t>
            </a:r>
            <a:r>
              <a:rPr lang="en-US" dirty="0" err="1">
                <a:latin typeface="Courier New" panose="02070309020205020404" pitchFamily="49" charset="0"/>
                <a:cs typeface="Courier New" panose="02070309020205020404" pitchFamily="49" charset="0"/>
              </a:rPr>
              <a:t>OvenSimulation</a:t>
            </a:r>
            <a:r>
              <a:rPr lang="en-US" sz="1800" dirty="0" err="1">
                <a:latin typeface="Courier New" panose="02070309020205020404" pitchFamily="49" charset="0"/>
                <a:cs typeface="Courier New" panose="02070309020205020404" pitchFamily="49" charset="0"/>
              </a:rPr>
              <a:t>.projectarchive</a:t>
            </a:r>
            <a:endParaRPr lang="en-US" sz="1800"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Times New Roman" panose="02020603050405020304" pitchFamily="18" charset="0"/>
                <a:cs typeface="Times New Roman" panose="02020603050405020304" pitchFamily="18" charset="0"/>
              </a:rPr>
              <a:t>and open Project: </a:t>
            </a:r>
            <a:r>
              <a:rPr lang="en-US" dirty="0" err="1">
                <a:latin typeface="Courier New" panose="02070309020205020404" pitchFamily="49" charset="0"/>
                <a:cs typeface="Courier New" panose="02070309020205020404" pitchFamily="49" charset="0"/>
              </a:rPr>
              <a:t>OvenSimulation</a:t>
            </a:r>
            <a:r>
              <a:rPr lang="en-US" sz="1800" dirty="0" err="1">
                <a:latin typeface="Courier New" panose="02070309020205020404" pitchFamily="49" charset="0"/>
                <a:cs typeface="Courier New" panose="02070309020205020404" pitchFamily="49" charset="0"/>
              </a:rPr>
              <a:t>.project</a:t>
            </a:r>
            <a:endParaRPr lang="nl-NL"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00947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ep 1">
            <a:extLst>
              <a:ext uri="{FF2B5EF4-FFF2-40B4-BE49-F238E27FC236}">
                <a16:creationId xmlns:a16="http://schemas.microsoft.com/office/drawing/2014/main" id="{90623906-1421-4122-9ABD-E20CD2113E46}"/>
              </a:ext>
            </a:extLst>
          </p:cNvPr>
          <p:cNvGrpSpPr/>
          <p:nvPr/>
        </p:nvGrpSpPr>
        <p:grpSpPr>
          <a:xfrm>
            <a:off x="204928" y="464842"/>
            <a:ext cx="10905066" cy="5283046"/>
            <a:chOff x="643467" y="549821"/>
            <a:chExt cx="10905066" cy="5283046"/>
          </a:xfrm>
        </p:grpSpPr>
        <p:pic>
          <p:nvPicPr>
            <p:cNvPr id="5" name="Afbeelding 4">
              <a:extLst>
                <a:ext uri="{FF2B5EF4-FFF2-40B4-BE49-F238E27FC236}">
                  <a16:creationId xmlns:a16="http://schemas.microsoft.com/office/drawing/2014/main" id="{E5A2C37F-6235-4648-90C1-D811267F34BA}"/>
                </a:ext>
              </a:extLst>
            </p:cNvPr>
            <p:cNvPicPr>
              <a:picLocks noChangeAspect="1"/>
            </p:cNvPicPr>
            <p:nvPr/>
          </p:nvPicPr>
          <p:blipFill>
            <a:blip r:embed="rId2"/>
            <a:stretch>
              <a:fillRect/>
            </a:stretch>
          </p:blipFill>
          <p:spPr>
            <a:xfrm>
              <a:off x="643467" y="1007377"/>
              <a:ext cx="10905066" cy="4825490"/>
            </a:xfrm>
            <a:prstGeom prst="rect">
              <a:avLst/>
            </a:prstGeom>
          </p:spPr>
        </p:pic>
        <p:sp>
          <p:nvSpPr>
            <p:cNvPr id="7" name="Tekstvak 6">
              <a:extLst>
                <a:ext uri="{FF2B5EF4-FFF2-40B4-BE49-F238E27FC236}">
                  <a16:creationId xmlns:a16="http://schemas.microsoft.com/office/drawing/2014/main" id="{4CC8FF82-6367-4E86-A66F-254CCB141608}"/>
                </a:ext>
              </a:extLst>
            </p:cNvPr>
            <p:cNvSpPr txBox="1"/>
            <p:nvPr/>
          </p:nvSpPr>
          <p:spPr>
            <a:xfrm>
              <a:off x="3435866" y="549821"/>
              <a:ext cx="858120" cy="307777"/>
            </a:xfrm>
            <a:prstGeom prst="rect">
              <a:avLst/>
            </a:prstGeom>
            <a:noFill/>
            <a:ln>
              <a:solidFill>
                <a:schemeClr val="accent5">
                  <a:lumMod val="40000"/>
                  <a:lumOff val="60000"/>
                </a:schemeClr>
              </a:solidFill>
            </a:ln>
          </p:spPr>
          <p:txBody>
            <a:bodyPr wrap="none" rtlCol="0">
              <a:spAutoFit/>
            </a:bodyPr>
            <a:lstStyle/>
            <a:p>
              <a:r>
                <a:rPr lang="en-US" sz="1400" dirty="0"/>
                <a:t>raw pizza</a:t>
              </a:r>
              <a:endParaRPr lang="nl-NL" sz="1400" dirty="0"/>
            </a:p>
          </p:txBody>
        </p:sp>
        <p:sp>
          <p:nvSpPr>
            <p:cNvPr id="10" name="Tekstvak 9">
              <a:extLst>
                <a:ext uri="{FF2B5EF4-FFF2-40B4-BE49-F238E27FC236}">
                  <a16:creationId xmlns:a16="http://schemas.microsoft.com/office/drawing/2014/main" id="{C0F7D865-6D0E-4103-9C11-A79231072B67}"/>
                </a:ext>
              </a:extLst>
            </p:cNvPr>
            <p:cNvSpPr txBox="1"/>
            <p:nvPr/>
          </p:nvSpPr>
          <p:spPr>
            <a:xfrm>
              <a:off x="1709223" y="4580884"/>
              <a:ext cx="1134093" cy="307777"/>
            </a:xfrm>
            <a:prstGeom prst="rect">
              <a:avLst/>
            </a:prstGeom>
            <a:noFill/>
            <a:ln>
              <a:solidFill>
                <a:schemeClr val="accent5">
                  <a:lumMod val="40000"/>
                  <a:lumOff val="60000"/>
                </a:schemeClr>
              </a:solidFill>
            </a:ln>
          </p:spPr>
          <p:txBody>
            <a:bodyPr wrap="none" rtlCol="0">
              <a:spAutoFit/>
            </a:bodyPr>
            <a:lstStyle/>
            <a:p>
              <a:r>
                <a:rPr lang="en-US" sz="1400" dirty="0"/>
                <a:t>moving plate</a:t>
              </a:r>
              <a:endParaRPr lang="nl-NL" sz="1400" dirty="0"/>
            </a:p>
          </p:txBody>
        </p:sp>
        <p:cxnSp>
          <p:nvCxnSpPr>
            <p:cNvPr id="14" name="Rechte verbindingslijn met pijl 13">
              <a:extLst>
                <a:ext uri="{FF2B5EF4-FFF2-40B4-BE49-F238E27FC236}">
                  <a16:creationId xmlns:a16="http://schemas.microsoft.com/office/drawing/2014/main" id="{CAB263EE-B3AD-4C47-9E5F-E570E85070E9}"/>
                </a:ext>
              </a:extLst>
            </p:cNvPr>
            <p:cNvCxnSpPr/>
            <p:nvPr/>
          </p:nvCxnSpPr>
          <p:spPr>
            <a:xfrm flipV="1">
              <a:off x="2411082" y="3547068"/>
              <a:ext cx="1875129" cy="103381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a:extLst>
                <a:ext uri="{FF2B5EF4-FFF2-40B4-BE49-F238E27FC236}">
                  <a16:creationId xmlns:a16="http://schemas.microsoft.com/office/drawing/2014/main" id="{6D5BA86A-84EE-4595-B95D-8E73E4AE6507}"/>
                </a:ext>
              </a:extLst>
            </p:cNvPr>
            <p:cNvCxnSpPr>
              <a:cxnSpLocks/>
            </p:cNvCxnSpPr>
            <p:nvPr/>
          </p:nvCxnSpPr>
          <p:spPr>
            <a:xfrm>
              <a:off x="2944167" y="3504418"/>
              <a:ext cx="2351314" cy="0"/>
            </a:xfrm>
            <a:prstGeom prst="straightConnector1">
              <a:avLst/>
            </a:prstGeom>
            <a:ln>
              <a:solidFill>
                <a:schemeClr val="tx1"/>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kstvak 19">
              <a:extLst>
                <a:ext uri="{FF2B5EF4-FFF2-40B4-BE49-F238E27FC236}">
                  <a16:creationId xmlns:a16="http://schemas.microsoft.com/office/drawing/2014/main" id="{3BF022D9-9176-401E-A839-FC8C72697377}"/>
                </a:ext>
              </a:extLst>
            </p:cNvPr>
            <p:cNvSpPr txBox="1"/>
            <p:nvPr/>
          </p:nvSpPr>
          <p:spPr>
            <a:xfrm>
              <a:off x="5196502" y="2122235"/>
              <a:ext cx="598241" cy="276999"/>
            </a:xfrm>
            <a:prstGeom prst="rect">
              <a:avLst/>
            </a:prstGeom>
            <a:noFill/>
            <a:ln>
              <a:solidFill>
                <a:schemeClr val="accent5">
                  <a:lumMod val="40000"/>
                  <a:lumOff val="60000"/>
                </a:schemeClr>
              </a:solidFill>
            </a:ln>
          </p:spPr>
          <p:txBody>
            <a:bodyPr wrap="none" rtlCol="0">
              <a:spAutoFit/>
            </a:bodyPr>
            <a:lstStyle/>
            <a:p>
              <a:r>
                <a:rPr lang="en-US" sz="1200" dirty="0"/>
                <a:t>sensor</a:t>
              </a:r>
              <a:endParaRPr lang="nl-NL" sz="1200" dirty="0"/>
            </a:p>
          </p:txBody>
        </p:sp>
        <p:sp>
          <p:nvSpPr>
            <p:cNvPr id="44" name="Tekstvak 43">
              <a:extLst>
                <a:ext uri="{FF2B5EF4-FFF2-40B4-BE49-F238E27FC236}">
                  <a16:creationId xmlns:a16="http://schemas.microsoft.com/office/drawing/2014/main" id="{981CB831-D619-456E-BAA5-E193E734FE1F}"/>
                </a:ext>
              </a:extLst>
            </p:cNvPr>
            <p:cNvSpPr txBox="1"/>
            <p:nvPr/>
          </p:nvSpPr>
          <p:spPr>
            <a:xfrm>
              <a:off x="6549379" y="2122235"/>
              <a:ext cx="598241" cy="276999"/>
            </a:xfrm>
            <a:prstGeom prst="rect">
              <a:avLst/>
            </a:prstGeom>
            <a:noFill/>
            <a:ln>
              <a:solidFill>
                <a:schemeClr val="accent5">
                  <a:lumMod val="40000"/>
                  <a:lumOff val="60000"/>
                </a:schemeClr>
              </a:solidFill>
            </a:ln>
          </p:spPr>
          <p:txBody>
            <a:bodyPr wrap="none" rtlCol="0">
              <a:spAutoFit/>
            </a:bodyPr>
            <a:lstStyle/>
            <a:p>
              <a:r>
                <a:rPr lang="en-US" sz="1200" dirty="0"/>
                <a:t>sensor</a:t>
              </a:r>
              <a:endParaRPr lang="nl-NL" sz="1200" dirty="0"/>
            </a:p>
          </p:txBody>
        </p:sp>
        <p:sp>
          <p:nvSpPr>
            <p:cNvPr id="45" name="Tekstvak 44">
              <a:extLst>
                <a:ext uri="{FF2B5EF4-FFF2-40B4-BE49-F238E27FC236}">
                  <a16:creationId xmlns:a16="http://schemas.microsoft.com/office/drawing/2014/main" id="{A51DA133-C276-4F85-9FC8-F3F142523E8C}"/>
                </a:ext>
              </a:extLst>
            </p:cNvPr>
            <p:cNvSpPr txBox="1"/>
            <p:nvPr/>
          </p:nvSpPr>
          <p:spPr>
            <a:xfrm>
              <a:off x="8570772" y="2417009"/>
              <a:ext cx="598241" cy="276999"/>
            </a:xfrm>
            <a:prstGeom prst="rect">
              <a:avLst/>
            </a:prstGeom>
            <a:noFill/>
            <a:ln>
              <a:solidFill>
                <a:schemeClr val="accent5">
                  <a:lumMod val="40000"/>
                  <a:lumOff val="60000"/>
                </a:schemeClr>
              </a:solidFill>
            </a:ln>
          </p:spPr>
          <p:txBody>
            <a:bodyPr wrap="none" rtlCol="0">
              <a:spAutoFit/>
            </a:bodyPr>
            <a:lstStyle/>
            <a:p>
              <a:r>
                <a:rPr lang="en-US" sz="1200" dirty="0"/>
                <a:t>sensor</a:t>
              </a:r>
              <a:endParaRPr lang="nl-NL" sz="1200" dirty="0"/>
            </a:p>
          </p:txBody>
        </p:sp>
        <p:cxnSp>
          <p:nvCxnSpPr>
            <p:cNvPr id="47" name="Rechte verbindingslijn met pijl 46">
              <a:extLst>
                <a:ext uri="{FF2B5EF4-FFF2-40B4-BE49-F238E27FC236}">
                  <a16:creationId xmlns:a16="http://schemas.microsoft.com/office/drawing/2014/main" id="{1675F8CF-A54E-429B-83A8-2094B689166E}"/>
                </a:ext>
              </a:extLst>
            </p:cNvPr>
            <p:cNvCxnSpPr>
              <a:stCxn id="7" idx="2"/>
            </p:cNvCxnSpPr>
            <p:nvPr/>
          </p:nvCxnSpPr>
          <p:spPr>
            <a:xfrm>
              <a:off x="3864926" y="857598"/>
              <a:ext cx="0" cy="2297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kstvak 10">
              <a:extLst>
                <a:ext uri="{FF2B5EF4-FFF2-40B4-BE49-F238E27FC236}">
                  <a16:creationId xmlns:a16="http://schemas.microsoft.com/office/drawing/2014/main" id="{CBBD4B41-6D68-4107-8584-DCE5A3B6D172}"/>
                </a:ext>
              </a:extLst>
            </p:cNvPr>
            <p:cNvSpPr txBox="1"/>
            <p:nvPr/>
          </p:nvSpPr>
          <p:spPr>
            <a:xfrm>
              <a:off x="1457551" y="4888661"/>
              <a:ext cx="2560776" cy="307777"/>
            </a:xfrm>
            <a:prstGeom prst="rect">
              <a:avLst/>
            </a:prstGeom>
            <a:noFill/>
            <a:ln>
              <a:solidFill>
                <a:schemeClr val="accent5">
                  <a:lumMod val="40000"/>
                  <a:lumOff val="60000"/>
                </a:schemeClr>
              </a:solidFill>
            </a:ln>
          </p:spPr>
          <p:txBody>
            <a:bodyPr wrap="square" rtlCol="0">
              <a:spAutoFit/>
            </a:bodyPr>
            <a:lstStyle/>
            <a:p>
              <a:r>
                <a:rPr lang="en-US" sz="1400" dirty="0"/>
                <a:t>Driven by a pneumatic cylinder</a:t>
              </a:r>
              <a:endParaRPr lang="nl-NL" sz="1400" dirty="0"/>
            </a:p>
          </p:txBody>
        </p:sp>
      </p:grpSp>
      <p:sp>
        <p:nvSpPr>
          <p:cNvPr id="13" name="Tekstvak 12">
            <a:extLst>
              <a:ext uri="{FF2B5EF4-FFF2-40B4-BE49-F238E27FC236}">
                <a16:creationId xmlns:a16="http://schemas.microsoft.com/office/drawing/2014/main" id="{0BC1B278-6051-4937-95F1-4190DA9A8E5D}"/>
              </a:ext>
            </a:extLst>
          </p:cNvPr>
          <p:cNvSpPr txBox="1"/>
          <p:nvPr/>
        </p:nvSpPr>
        <p:spPr>
          <a:xfrm>
            <a:off x="3048000" y="275525"/>
            <a:ext cx="6096000" cy="830997"/>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Running your first application: </a:t>
            </a:r>
            <a:r>
              <a:rPr lang="nl-NL" sz="2400" dirty="0">
                <a:latin typeface="Times New Roman" panose="02020603050405020304" pitchFamily="18" charset="0"/>
                <a:cs typeface="Times New Roman" panose="02020603050405020304" pitchFamily="18" charset="0"/>
              </a:rPr>
              <a:t>“OvenSimulation”</a:t>
            </a:r>
            <a:endParaRPr lang="nl-NL" sz="2400" dirty="0"/>
          </a:p>
        </p:txBody>
      </p:sp>
      <p:pic>
        <p:nvPicPr>
          <p:cNvPr id="1028" name="Picture 4" descr="PNEUMATIC CYLINDER | W. Widianto">
            <a:extLst>
              <a:ext uri="{FF2B5EF4-FFF2-40B4-BE49-F238E27FC236}">
                <a16:creationId xmlns:a16="http://schemas.microsoft.com/office/drawing/2014/main" id="{DF430523-32F7-4E4E-8F3F-C2FC9F90C58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8141646" y="3177853"/>
            <a:ext cx="1126540" cy="4023360"/>
          </a:xfrm>
          <a:prstGeom prst="rect">
            <a:avLst/>
          </a:prstGeom>
          <a:noFill/>
          <a:extLst>
            <a:ext uri="{909E8E84-426E-40DD-AFC4-6F175D3DCCD1}">
              <a14:hiddenFill xmlns:a14="http://schemas.microsoft.com/office/drawing/2010/main">
                <a:solidFill>
                  <a:srgbClr val="FFFFFF"/>
                </a:solidFill>
              </a14:hiddenFill>
            </a:ext>
          </a:extLst>
        </p:spPr>
      </p:pic>
      <p:sp>
        <p:nvSpPr>
          <p:cNvPr id="16" name="Tekstvak 15">
            <a:extLst>
              <a:ext uri="{FF2B5EF4-FFF2-40B4-BE49-F238E27FC236}">
                <a16:creationId xmlns:a16="http://schemas.microsoft.com/office/drawing/2014/main" id="{1037BFE7-5AD4-4DED-A665-CAA2A074146F}"/>
              </a:ext>
            </a:extLst>
          </p:cNvPr>
          <p:cNvSpPr txBox="1"/>
          <p:nvPr/>
        </p:nvSpPr>
        <p:spPr>
          <a:xfrm>
            <a:off x="7254971" y="5818118"/>
            <a:ext cx="1599780" cy="307777"/>
          </a:xfrm>
          <a:prstGeom prst="rect">
            <a:avLst/>
          </a:prstGeom>
          <a:noFill/>
          <a:ln>
            <a:solidFill>
              <a:schemeClr val="accent5">
                <a:lumMod val="40000"/>
                <a:lumOff val="60000"/>
              </a:schemeClr>
            </a:solidFill>
          </a:ln>
        </p:spPr>
        <p:txBody>
          <a:bodyPr wrap="square" rtlCol="0">
            <a:spAutoFit/>
          </a:bodyPr>
          <a:lstStyle/>
          <a:p>
            <a:r>
              <a:rPr lang="en-US" sz="1400" dirty="0"/>
              <a:t>pneumatic cylinder</a:t>
            </a:r>
            <a:endParaRPr lang="nl-NL" sz="1400" dirty="0"/>
          </a:p>
        </p:txBody>
      </p:sp>
    </p:spTree>
    <p:extLst>
      <p:ext uri="{BB962C8B-B14F-4D97-AF65-F5344CB8AC3E}">
        <p14:creationId xmlns:p14="http://schemas.microsoft.com/office/powerpoint/2010/main" val="208662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chermopname maken 1">
            <a:hlinkClick r:id="" action="ppaction://media"/>
            <a:extLst>
              <a:ext uri="{FF2B5EF4-FFF2-40B4-BE49-F238E27FC236}">
                <a16:creationId xmlns:a16="http://schemas.microsoft.com/office/drawing/2014/main" id="{E0DD42C3-3B8A-4934-BB81-BDC1166EC4D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6128" y="1446787"/>
            <a:ext cx="9240039" cy="4088716"/>
          </a:xfrm>
          <a:prstGeom prst="rect">
            <a:avLst/>
          </a:prstGeom>
        </p:spPr>
      </p:pic>
      <p:sp>
        <p:nvSpPr>
          <p:cNvPr id="42" name="Freeform: Shape 41">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6" name="Tekstvak 5">
            <a:extLst>
              <a:ext uri="{FF2B5EF4-FFF2-40B4-BE49-F238E27FC236}">
                <a16:creationId xmlns:a16="http://schemas.microsoft.com/office/drawing/2014/main" id="{6AF36BA2-565D-4BA8-9A4C-93D4530CB3FF}"/>
              </a:ext>
            </a:extLst>
          </p:cNvPr>
          <p:cNvSpPr txBox="1"/>
          <p:nvPr/>
        </p:nvSpPr>
        <p:spPr>
          <a:xfrm>
            <a:off x="3048000" y="275525"/>
            <a:ext cx="6096000" cy="830997"/>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Running your first application: </a:t>
            </a:r>
            <a:r>
              <a:rPr lang="nl-NL" sz="2400" dirty="0">
                <a:latin typeface="Times New Roman" panose="02020603050405020304" pitchFamily="18" charset="0"/>
                <a:cs typeface="Times New Roman" panose="02020603050405020304" pitchFamily="18" charset="0"/>
              </a:rPr>
              <a:t>“OvenSimulation”</a:t>
            </a:r>
            <a:endParaRPr lang="nl-NL" sz="2400" dirty="0"/>
          </a:p>
        </p:txBody>
      </p:sp>
    </p:spTree>
    <p:extLst>
      <p:ext uri="{BB962C8B-B14F-4D97-AF65-F5344CB8AC3E}">
        <p14:creationId xmlns:p14="http://schemas.microsoft.com/office/powerpoint/2010/main" val="198205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6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2">
            <a:extLst>
              <a:ext uri="{FF2B5EF4-FFF2-40B4-BE49-F238E27FC236}">
                <a16:creationId xmlns:a16="http://schemas.microsoft.com/office/drawing/2014/main" id="{C187EA8F-8DAF-4907-93CC-0851F29B64E1}"/>
              </a:ext>
            </a:extLst>
          </p:cNvPr>
          <p:cNvSpPr txBox="1"/>
          <p:nvPr/>
        </p:nvSpPr>
        <p:spPr>
          <a:xfrm>
            <a:off x="1409529" y="0"/>
            <a:ext cx="9134670" cy="1200329"/>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Next assignment preview</a:t>
            </a:r>
          </a:p>
          <a:p>
            <a:pPr algn="ctr"/>
            <a:r>
              <a:rPr lang="en-US" sz="2400" dirty="0">
                <a:latin typeface="Times New Roman" panose="02020603050405020304" pitchFamily="18" charset="0"/>
                <a:cs typeface="Times New Roman" panose="02020603050405020304" pitchFamily="18" charset="0"/>
              </a:rPr>
              <a:t>Proposal:  a new pizza transporter with adjustable plate height </a:t>
            </a:r>
          </a:p>
          <a:p>
            <a:pPr algn="ctr"/>
            <a:r>
              <a:rPr lang="en-US" sz="2400" dirty="0">
                <a:latin typeface="Times New Roman" panose="02020603050405020304" pitchFamily="18" charset="0"/>
                <a:cs typeface="Times New Roman" panose="02020603050405020304" pitchFamily="18" charset="0"/>
              </a:rPr>
              <a:t>and a movable plate driven by linear servos  </a:t>
            </a:r>
          </a:p>
        </p:txBody>
      </p:sp>
      <p:grpSp>
        <p:nvGrpSpPr>
          <p:cNvPr id="21" name="Groep 20">
            <a:extLst>
              <a:ext uri="{FF2B5EF4-FFF2-40B4-BE49-F238E27FC236}">
                <a16:creationId xmlns:a16="http://schemas.microsoft.com/office/drawing/2014/main" id="{8461C368-135E-4388-B1F2-9C63BA27CBFC}"/>
              </a:ext>
            </a:extLst>
          </p:cNvPr>
          <p:cNvGrpSpPr/>
          <p:nvPr/>
        </p:nvGrpSpPr>
        <p:grpSpPr>
          <a:xfrm>
            <a:off x="3997262" y="2135684"/>
            <a:ext cx="6652423" cy="2303328"/>
            <a:chOff x="3702743" y="2490247"/>
            <a:chExt cx="6652423" cy="2303328"/>
          </a:xfrm>
        </p:grpSpPr>
        <p:pic>
          <p:nvPicPr>
            <p:cNvPr id="4" name="Afbeelding 3">
              <a:extLst>
                <a:ext uri="{FF2B5EF4-FFF2-40B4-BE49-F238E27FC236}">
                  <a16:creationId xmlns:a16="http://schemas.microsoft.com/office/drawing/2014/main" id="{837CBDF3-72FB-406A-AEEE-A47FF33EBFDD}"/>
                </a:ext>
              </a:extLst>
            </p:cNvPr>
            <p:cNvPicPr>
              <a:picLocks noChangeAspect="1"/>
            </p:cNvPicPr>
            <p:nvPr/>
          </p:nvPicPr>
          <p:blipFill>
            <a:blip r:embed="rId2"/>
            <a:stretch>
              <a:fillRect/>
            </a:stretch>
          </p:blipFill>
          <p:spPr>
            <a:xfrm>
              <a:off x="5768142" y="2818217"/>
              <a:ext cx="3762900" cy="1590897"/>
            </a:xfrm>
            <a:prstGeom prst="rect">
              <a:avLst/>
            </a:prstGeom>
          </p:spPr>
        </p:pic>
        <p:cxnSp>
          <p:nvCxnSpPr>
            <p:cNvPr id="8" name="Rechte verbindingslijn met pijl 7">
              <a:extLst>
                <a:ext uri="{FF2B5EF4-FFF2-40B4-BE49-F238E27FC236}">
                  <a16:creationId xmlns:a16="http://schemas.microsoft.com/office/drawing/2014/main" id="{F16453CD-60DD-4FA0-B1BB-3F39D963363F}"/>
                </a:ext>
              </a:extLst>
            </p:cNvPr>
            <p:cNvCxnSpPr/>
            <p:nvPr/>
          </p:nvCxnSpPr>
          <p:spPr>
            <a:xfrm>
              <a:off x="8716166" y="3017520"/>
              <a:ext cx="0" cy="1371600"/>
            </a:xfrm>
            <a:prstGeom prst="straightConnector1">
              <a:avLst/>
            </a:prstGeom>
            <a:ln>
              <a:solidFill>
                <a:srgbClr val="FF0000"/>
              </a:solidFill>
              <a:prstDash val="lg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 name="Tekstvak 8">
              <a:extLst>
                <a:ext uri="{FF2B5EF4-FFF2-40B4-BE49-F238E27FC236}">
                  <a16:creationId xmlns:a16="http://schemas.microsoft.com/office/drawing/2014/main" id="{DDE67CEE-FBE0-4DBD-8EC0-18A5CBC91039}"/>
                </a:ext>
              </a:extLst>
            </p:cNvPr>
            <p:cNvSpPr txBox="1"/>
            <p:nvPr/>
          </p:nvSpPr>
          <p:spPr>
            <a:xfrm>
              <a:off x="4471084" y="2818217"/>
              <a:ext cx="1898468" cy="307777"/>
            </a:xfrm>
            <a:prstGeom prst="rect">
              <a:avLst/>
            </a:prstGeom>
            <a:noFill/>
            <a:ln>
              <a:solidFill>
                <a:schemeClr val="accent5">
                  <a:lumMod val="40000"/>
                  <a:lumOff val="60000"/>
                </a:schemeClr>
              </a:solidFill>
            </a:ln>
          </p:spPr>
          <p:txBody>
            <a:bodyPr wrap="none" rtlCol="0">
              <a:spAutoFit/>
            </a:bodyPr>
            <a:lstStyle/>
            <a:p>
              <a:r>
                <a:rPr lang="en-US" sz="1400" dirty="0">
                  <a:solidFill>
                    <a:srgbClr val="FF0000"/>
                  </a:solidFill>
                </a:rPr>
                <a:t>adjustable plate height</a:t>
              </a:r>
              <a:endParaRPr lang="nl-NL" sz="1400" dirty="0">
                <a:solidFill>
                  <a:srgbClr val="FF0000"/>
                </a:solidFill>
              </a:endParaRPr>
            </a:p>
          </p:txBody>
        </p:sp>
        <p:cxnSp>
          <p:nvCxnSpPr>
            <p:cNvPr id="13" name="Rechte verbindingslijn 12">
              <a:extLst>
                <a:ext uri="{FF2B5EF4-FFF2-40B4-BE49-F238E27FC236}">
                  <a16:creationId xmlns:a16="http://schemas.microsoft.com/office/drawing/2014/main" id="{720B0EFD-0E0C-411F-AA06-2D0C8D1C7CE0}"/>
                </a:ext>
              </a:extLst>
            </p:cNvPr>
            <p:cNvCxnSpPr>
              <a:cxnSpLocks/>
              <a:stCxn id="9" idx="3"/>
            </p:cNvCxnSpPr>
            <p:nvPr/>
          </p:nvCxnSpPr>
          <p:spPr>
            <a:xfrm>
              <a:off x="6369552" y="2972106"/>
              <a:ext cx="2346614" cy="638841"/>
            </a:xfrm>
            <a:prstGeom prst="line">
              <a:avLst/>
            </a:prstGeom>
            <a:ln>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14" name="Tekstvak 13">
              <a:extLst>
                <a:ext uri="{FF2B5EF4-FFF2-40B4-BE49-F238E27FC236}">
                  <a16:creationId xmlns:a16="http://schemas.microsoft.com/office/drawing/2014/main" id="{12B53719-D94A-47F7-A737-094D71A17100}"/>
                </a:ext>
              </a:extLst>
            </p:cNvPr>
            <p:cNvSpPr txBox="1"/>
            <p:nvPr/>
          </p:nvSpPr>
          <p:spPr>
            <a:xfrm>
              <a:off x="6294431" y="4485798"/>
              <a:ext cx="3707682" cy="307777"/>
            </a:xfrm>
            <a:prstGeom prst="rect">
              <a:avLst/>
            </a:prstGeom>
            <a:noFill/>
            <a:ln>
              <a:solidFill>
                <a:schemeClr val="accent5">
                  <a:lumMod val="40000"/>
                  <a:lumOff val="60000"/>
                </a:schemeClr>
              </a:solidFill>
            </a:ln>
          </p:spPr>
          <p:txBody>
            <a:bodyPr wrap="none" rtlCol="0">
              <a:spAutoFit/>
            </a:bodyPr>
            <a:lstStyle/>
            <a:p>
              <a:r>
                <a:rPr lang="en-US" sz="1400" dirty="0"/>
                <a:t>Horizontal moving plate driven by a linear servo</a:t>
              </a:r>
              <a:endParaRPr lang="nl-NL" sz="1400" dirty="0"/>
            </a:p>
          </p:txBody>
        </p:sp>
        <p:sp>
          <p:nvSpPr>
            <p:cNvPr id="18" name="Tekstvak 17">
              <a:extLst>
                <a:ext uri="{FF2B5EF4-FFF2-40B4-BE49-F238E27FC236}">
                  <a16:creationId xmlns:a16="http://schemas.microsoft.com/office/drawing/2014/main" id="{D2BA148A-BA8F-4CE2-96BA-9AB517B9656B}"/>
                </a:ext>
              </a:extLst>
            </p:cNvPr>
            <p:cNvSpPr txBox="1"/>
            <p:nvPr/>
          </p:nvSpPr>
          <p:spPr>
            <a:xfrm>
              <a:off x="6956137" y="2490247"/>
              <a:ext cx="897040" cy="307777"/>
            </a:xfrm>
            <a:prstGeom prst="rect">
              <a:avLst/>
            </a:prstGeom>
            <a:noFill/>
            <a:ln>
              <a:solidFill>
                <a:schemeClr val="accent5">
                  <a:lumMod val="40000"/>
                  <a:lumOff val="60000"/>
                </a:schemeClr>
              </a:solidFill>
            </a:ln>
          </p:spPr>
          <p:txBody>
            <a:bodyPr wrap="none" rtlCol="0">
              <a:spAutoFit/>
            </a:bodyPr>
            <a:lstStyle/>
            <a:p>
              <a:r>
                <a:rPr lang="en-US" sz="1400" dirty="0">
                  <a:solidFill>
                    <a:schemeClr val="accent4">
                      <a:lumMod val="75000"/>
                    </a:schemeClr>
                  </a:solidFill>
                </a:rPr>
                <a:t>Raw pizza</a:t>
              </a:r>
              <a:endParaRPr lang="nl-NL" sz="1400" dirty="0">
                <a:solidFill>
                  <a:schemeClr val="accent4">
                    <a:lumMod val="75000"/>
                  </a:schemeClr>
                </a:solidFill>
              </a:endParaRPr>
            </a:p>
          </p:txBody>
        </p:sp>
        <p:cxnSp>
          <p:nvCxnSpPr>
            <p:cNvPr id="20" name="Rechte verbindingslijn met pijl 19">
              <a:extLst>
                <a:ext uri="{FF2B5EF4-FFF2-40B4-BE49-F238E27FC236}">
                  <a16:creationId xmlns:a16="http://schemas.microsoft.com/office/drawing/2014/main" id="{9FB58E70-C751-4A9D-AAB9-6CFB04C2D03C}"/>
                </a:ext>
              </a:extLst>
            </p:cNvPr>
            <p:cNvCxnSpPr/>
            <p:nvPr/>
          </p:nvCxnSpPr>
          <p:spPr>
            <a:xfrm>
              <a:off x="3702743" y="4002833"/>
              <a:ext cx="6652423" cy="0"/>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5" name="Tabel 5">
            <a:extLst>
              <a:ext uri="{FF2B5EF4-FFF2-40B4-BE49-F238E27FC236}">
                <a16:creationId xmlns:a16="http://schemas.microsoft.com/office/drawing/2014/main" id="{DBE617C1-E3E2-4037-A7AB-DEFCE5916239}"/>
              </a:ext>
            </a:extLst>
          </p:cNvPr>
          <p:cNvGraphicFramePr>
            <a:graphicFrameLocks noGrp="1"/>
          </p:cNvGraphicFramePr>
          <p:nvPr>
            <p:extLst>
              <p:ext uri="{D42A27DB-BD31-4B8C-83A1-F6EECF244321}">
                <p14:modId xmlns:p14="http://schemas.microsoft.com/office/powerpoint/2010/main" val="3934538770"/>
              </p:ext>
            </p:extLst>
          </p:nvPr>
        </p:nvGraphicFramePr>
        <p:xfrm>
          <a:off x="3498574" y="4931390"/>
          <a:ext cx="5321501" cy="1386840"/>
        </p:xfrm>
        <a:graphic>
          <a:graphicData uri="http://schemas.openxmlformats.org/drawingml/2006/table">
            <a:tbl>
              <a:tblPr firstRow="1" bandRow="1">
                <a:tableStyleId>{5C22544A-7EE6-4342-B048-85BDC9FD1C3A}</a:tableStyleId>
              </a:tblPr>
              <a:tblGrid>
                <a:gridCol w="1171141">
                  <a:extLst>
                    <a:ext uri="{9D8B030D-6E8A-4147-A177-3AD203B41FA5}">
                      <a16:colId xmlns:a16="http://schemas.microsoft.com/office/drawing/2014/main" val="1450890873"/>
                    </a:ext>
                  </a:extLst>
                </a:gridCol>
                <a:gridCol w="540759">
                  <a:extLst>
                    <a:ext uri="{9D8B030D-6E8A-4147-A177-3AD203B41FA5}">
                      <a16:colId xmlns:a16="http://schemas.microsoft.com/office/drawing/2014/main" val="3331683473"/>
                    </a:ext>
                  </a:extLst>
                </a:gridCol>
                <a:gridCol w="537502">
                  <a:extLst>
                    <a:ext uri="{9D8B030D-6E8A-4147-A177-3AD203B41FA5}">
                      <a16:colId xmlns:a16="http://schemas.microsoft.com/office/drawing/2014/main" val="1084684047"/>
                    </a:ext>
                  </a:extLst>
                </a:gridCol>
                <a:gridCol w="1040105">
                  <a:extLst>
                    <a:ext uri="{9D8B030D-6E8A-4147-A177-3AD203B41FA5}">
                      <a16:colId xmlns:a16="http://schemas.microsoft.com/office/drawing/2014/main" val="136399578"/>
                    </a:ext>
                  </a:extLst>
                </a:gridCol>
                <a:gridCol w="979566">
                  <a:extLst>
                    <a:ext uri="{9D8B030D-6E8A-4147-A177-3AD203B41FA5}">
                      <a16:colId xmlns:a16="http://schemas.microsoft.com/office/drawing/2014/main" val="3606075699"/>
                    </a:ext>
                  </a:extLst>
                </a:gridCol>
                <a:gridCol w="1052428">
                  <a:extLst>
                    <a:ext uri="{9D8B030D-6E8A-4147-A177-3AD203B41FA5}">
                      <a16:colId xmlns:a16="http://schemas.microsoft.com/office/drawing/2014/main" val="1732264824"/>
                    </a:ext>
                  </a:extLst>
                </a:gridCol>
              </a:tblGrid>
              <a:tr h="264837">
                <a:tc>
                  <a:txBody>
                    <a:bodyPr/>
                    <a:lstStyle/>
                    <a:p>
                      <a:pPr algn="ctr"/>
                      <a:r>
                        <a:rPr lang="en-US" sz="1200" dirty="0">
                          <a:solidFill>
                            <a:schemeClr val="tx1"/>
                          </a:solidFill>
                        </a:rPr>
                        <a:t>Pizza</a:t>
                      </a:r>
                      <a:endParaRPr lang="nl-NL" sz="1200" dirty="0">
                        <a:solidFill>
                          <a:schemeClr val="tx1"/>
                        </a:solidFill>
                      </a:endParaRPr>
                    </a:p>
                  </a:txBody>
                  <a:tcPr>
                    <a:solidFill>
                      <a:schemeClr val="bg2">
                        <a:lumMod val="90000"/>
                      </a:schemeClr>
                    </a:solidFill>
                  </a:tcPr>
                </a:tc>
                <a:tc>
                  <a:txBody>
                    <a:bodyPr/>
                    <a:lstStyle/>
                    <a:p>
                      <a:pPr algn="ctr"/>
                      <a:r>
                        <a:rPr lang="en-US" sz="1200" dirty="0" err="1">
                          <a:solidFill>
                            <a:schemeClr val="tx1"/>
                          </a:solidFill>
                        </a:rPr>
                        <a:t>Xpos</a:t>
                      </a:r>
                      <a:endParaRPr lang="nl-NL" sz="1200" dirty="0">
                        <a:solidFill>
                          <a:schemeClr val="tx1"/>
                        </a:solidFill>
                      </a:endParaRPr>
                    </a:p>
                  </a:txBody>
                  <a:tcPr>
                    <a:solidFill>
                      <a:schemeClr val="bg2">
                        <a:lumMod val="90000"/>
                      </a:schemeClr>
                    </a:solidFill>
                  </a:tcPr>
                </a:tc>
                <a:tc>
                  <a:txBody>
                    <a:bodyPr/>
                    <a:lstStyle/>
                    <a:p>
                      <a:pPr algn="ctr"/>
                      <a:r>
                        <a:rPr lang="en-US" sz="1200" dirty="0" err="1">
                          <a:solidFill>
                            <a:schemeClr val="tx1"/>
                          </a:solidFill>
                        </a:rPr>
                        <a:t>Ypos</a:t>
                      </a:r>
                      <a:endParaRPr lang="nl-NL" sz="1200" dirty="0">
                        <a:solidFill>
                          <a:schemeClr val="tx1"/>
                        </a:solidFill>
                      </a:endParaRPr>
                    </a:p>
                  </a:txBody>
                  <a:tcPr>
                    <a:solidFill>
                      <a:schemeClr val="bg2">
                        <a:lumMod val="90000"/>
                      </a:schemeClr>
                    </a:solidFill>
                  </a:tcPr>
                </a:tc>
                <a:tc>
                  <a:txBody>
                    <a:bodyPr/>
                    <a:lstStyle/>
                    <a:p>
                      <a:pPr algn="ctr"/>
                      <a:r>
                        <a:rPr lang="en-US" sz="1200" dirty="0">
                          <a:solidFill>
                            <a:schemeClr val="tx1"/>
                          </a:solidFill>
                        </a:rPr>
                        <a:t>temperature</a:t>
                      </a:r>
                      <a:endParaRPr lang="nl-NL" sz="1200" dirty="0">
                        <a:solidFill>
                          <a:schemeClr val="tx1"/>
                        </a:solidFill>
                      </a:endParaRPr>
                    </a:p>
                  </a:txBody>
                  <a:tcPr>
                    <a:solidFill>
                      <a:schemeClr val="bg2">
                        <a:lumMod val="90000"/>
                      </a:schemeClr>
                    </a:solidFill>
                  </a:tcPr>
                </a:tc>
                <a:tc>
                  <a:txBody>
                    <a:bodyPr/>
                    <a:lstStyle/>
                    <a:p>
                      <a:pPr algn="ctr"/>
                      <a:r>
                        <a:rPr lang="en-US" sz="1200" dirty="0">
                          <a:solidFill>
                            <a:schemeClr val="tx1"/>
                          </a:solidFill>
                        </a:rPr>
                        <a:t>Cook Time</a:t>
                      </a:r>
                      <a:endParaRPr lang="nl-NL" sz="1200" dirty="0">
                        <a:solidFill>
                          <a:schemeClr val="tx1"/>
                        </a:solidFill>
                      </a:endParaRPr>
                    </a:p>
                  </a:txBody>
                  <a:tcPr>
                    <a:solidFill>
                      <a:schemeClr val="bg2">
                        <a:lumMod val="90000"/>
                      </a:schemeClr>
                    </a:solidFill>
                  </a:tcPr>
                </a:tc>
                <a:tc>
                  <a:txBody>
                    <a:bodyPr/>
                    <a:lstStyle/>
                    <a:p>
                      <a:pPr algn="ctr"/>
                      <a:r>
                        <a:rPr lang="en-US" sz="1200" dirty="0">
                          <a:solidFill>
                            <a:schemeClr val="tx1"/>
                          </a:solidFill>
                        </a:rPr>
                        <a:t>Air-flow</a:t>
                      </a:r>
                      <a:endParaRPr lang="nl-NL" sz="1200" dirty="0">
                        <a:solidFill>
                          <a:schemeClr val="tx1"/>
                        </a:solidFill>
                      </a:endParaRPr>
                    </a:p>
                  </a:txBody>
                  <a:tcPr>
                    <a:solidFill>
                      <a:schemeClr val="bg2">
                        <a:lumMod val="90000"/>
                      </a:schemeClr>
                    </a:solidFill>
                  </a:tcPr>
                </a:tc>
                <a:extLst>
                  <a:ext uri="{0D108BD9-81ED-4DB2-BD59-A6C34878D82A}">
                    <a16:rowId xmlns:a16="http://schemas.microsoft.com/office/drawing/2014/main" val="3711194922"/>
                  </a:ext>
                </a:extLst>
              </a:tr>
              <a:tr h="370840">
                <a:tc>
                  <a:txBody>
                    <a:bodyPr/>
                    <a:lstStyle/>
                    <a:p>
                      <a:pPr algn="ctr"/>
                      <a:r>
                        <a:rPr lang="en-US" sz="1600" i="1" dirty="0">
                          <a:latin typeface="+mn-lt"/>
                        </a:rPr>
                        <a:t>Bacon</a:t>
                      </a:r>
                      <a:endParaRPr lang="nl-NL" sz="1600" i="1" dirty="0">
                        <a:latin typeface="+mn-lt"/>
                      </a:endParaRPr>
                    </a:p>
                  </a:txBody>
                  <a:tcPr>
                    <a:solidFill>
                      <a:schemeClr val="accent1">
                        <a:lumMod val="20000"/>
                        <a:lumOff val="80000"/>
                        <a:alpha val="50000"/>
                      </a:schemeClr>
                    </a:solidFill>
                  </a:tcPr>
                </a:tc>
                <a:tc>
                  <a:txBody>
                    <a:bodyPr/>
                    <a:lstStyle/>
                    <a:p>
                      <a:pPr algn="ctr"/>
                      <a:r>
                        <a:rPr lang="en-US" sz="1600" dirty="0"/>
                        <a:t>45</a:t>
                      </a:r>
                      <a:endParaRPr lang="nl-NL" sz="1600" dirty="0"/>
                    </a:p>
                  </a:txBody>
                  <a:tcPr>
                    <a:solidFill>
                      <a:schemeClr val="accent1">
                        <a:lumMod val="20000"/>
                        <a:lumOff val="80000"/>
                        <a:alpha val="50000"/>
                      </a:schemeClr>
                    </a:solidFill>
                  </a:tcPr>
                </a:tc>
                <a:tc>
                  <a:txBody>
                    <a:bodyPr/>
                    <a:lstStyle/>
                    <a:p>
                      <a:pPr algn="ctr"/>
                      <a:r>
                        <a:rPr lang="en-US" sz="1600" dirty="0"/>
                        <a:t>2</a:t>
                      </a:r>
                      <a:endParaRPr lang="nl-NL" sz="1600" dirty="0"/>
                    </a:p>
                  </a:txBody>
                  <a:tcPr>
                    <a:solidFill>
                      <a:schemeClr val="accent1">
                        <a:lumMod val="20000"/>
                        <a:lumOff val="80000"/>
                        <a:alpha val="50000"/>
                      </a:schemeClr>
                    </a:solidFill>
                  </a:tcPr>
                </a:tc>
                <a:tc>
                  <a:txBody>
                    <a:bodyPr/>
                    <a:lstStyle/>
                    <a:p>
                      <a:pPr algn="ctr"/>
                      <a:r>
                        <a:rPr lang="en-US" sz="1600" dirty="0"/>
                        <a:t>165</a:t>
                      </a:r>
                      <a:r>
                        <a:rPr lang="en-US" sz="1600" baseline="50000" dirty="0"/>
                        <a:t>o</a:t>
                      </a:r>
                      <a:r>
                        <a:rPr lang="en-US" sz="1600" dirty="0"/>
                        <a:t>C</a:t>
                      </a:r>
                      <a:endParaRPr lang="nl-NL" sz="1600" dirty="0"/>
                    </a:p>
                  </a:txBody>
                  <a:tcPr>
                    <a:solidFill>
                      <a:schemeClr val="accent1">
                        <a:lumMod val="20000"/>
                        <a:lumOff val="80000"/>
                        <a:alpha val="50000"/>
                      </a:schemeClr>
                    </a:solidFill>
                  </a:tcPr>
                </a:tc>
                <a:tc>
                  <a:txBody>
                    <a:bodyPr/>
                    <a:lstStyle/>
                    <a:p>
                      <a:pPr algn="ctr"/>
                      <a:r>
                        <a:rPr lang="en-US" sz="1600" dirty="0"/>
                        <a:t>15 min</a:t>
                      </a:r>
                      <a:endParaRPr lang="nl-NL" sz="1600" dirty="0"/>
                    </a:p>
                  </a:txBody>
                  <a:tcPr>
                    <a:solidFill>
                      <a:schemeClr val="accent1">
                        <a:lumMod val="20000"/>
                        <a:lumOff val="80000"/>
                        <a:alpha val="50000"/>
                      </a:schemeClr>
                    </a:solidFill>
                  </a:tcPr>
                </a:tc>
                <a:tc>
                  <a:txBody>
                    <a:bodyPr/>
                    <a:lstStyle/>
                    <a:p>
                      <a:pPr algn="ctr"/>
                      <a:r>
                        <a:rPr lang="en-US" sz="1600" dirty="0"/>
                        <a:t>ON</a:t>
                      </a:r>
                      <a:endParaRPr lang="nl-NL" sz="1600" dirty="0"/>
                    </a:p>
                  </a:txBody>
                  <a:tcPr>
                    <a:solidFill>
                      <a:schemeClr val="accent1">
                        <a:lumMod val="20000"/>
                        <a:lumOff val="80000"/>
                        <a:alpha val="50000"/>
                      </a:schemeClr>
                    </a:solidFill>
                  </a:tcPr>
                </a:tc>
                <a:extLst>
                  <a:ext uri="{0D108BD9-81ED-4DB2-BD59-A6C34878D82A}">
                    <a16:rowId xmlns:a16="http://schemas.microsoft.com/office/drawing/2014/main" val="3465759390"/>
                  </a:ext>
                </a:extLst>
              </a:tr>
              <a:tr h="370840">
                <a:tc>
                  <a:txBody>
                    <a:bodyPr/>
                    <a:lstStyle/>
                    <a:p>
                      <a:pPr algn="ctr"/>
                      <a:r>
                        <a:rPr lang="en-US" sz="1600" i="1" dirty="0">
                          <a:latin typeface="+mn-lt"/>
                        </a:rPr>
                        <a:t>Salami</a:t>
                      </a:r>
                      <a:endParaRPr lang="nl-NL" sz="1600" i="1" dirty="0">
                        <a:latin typeface="+mn-lt"/>
                      </a:endParaRPr>
                    </a:p>
                  </a:txBody>
                  <a:tcPr>
                    <a:solidFill>
                      <a:schemeClr val="accent1">
                        <a:lumMod val="20000"/>
                        <a:lumOff val="80000"/>
                        <a:alpha val="50000"/>
                      </a:schemeClr>
                    </a:solidFill>
                  </a:tcPr>
                </a:tc>
                <a:tc>
                  <a:txBody>
                    <a:bodyPr/>
                    <a:lstStyle/>
                    <a:p>
                      <a:pPr algn="ctr"/>
                      <a:r>
                        <a:rPr lang="en-US" sz="1600" dirty="0"/>
                        <a:t>60</a:t>
                      </a:r>
                      <a:endParaRPr lang="nl-NL" sz="1600" dirty="0"/>
                    </a:p>
                  </a:txBody>
                  <a:tcPr>
                    <a:solidFill>
                      <a:schemeClr val="accent1">
                        <a:lumMod val="20000"/>
                        <a:lumOff val="80000"/>
                        <a:alpha val="50000"/>
                      </a:schemeClr>
                    </a:solidFill>
                  </a:tcPr>
                </a:tc>
                <a:tc>
                  <a:txBody>
                    <a:bodyPr/>
                    <a:lstStyle/>
                    <a:p>
                      <a:pPr algn="ctr"/>
                      <a:r>
                        <a:rPr lang="en-US" sz="1600" dirty="0"/>
                        <a:t>5</a:t>
                      </a:r>
                      <a:endParaRPr lang="nl-NL" sz="1600" dirty="0"/>
                    </a:p>
                  </a:txBody>
                  <a:tcPr>
                    <a:solidFill>
                      <a:schemeClr val="accent1">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175</a:t>
                      </a:r>
                      <a:r>
                        <a:rPr lang="en-US" sz="1600" baseline="50000" dirty="0"/>
                        <a:t>o</a:t>
                      </a:r>
                      <a:r>
                        <a:rPr lang="en-US" sz="1600" dirty="0"/>
                        <a:t>C</a:t>
                      </a:r>
                      <a:endParaRPr lang="nl-NL" sz="1600" dirty="0"/>
                    </a:p>
                  </a:txBody>
                  <a:tcPr>
                    <a:solidFill>
                      <a:schemeClr val="accent1">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12 min</a:t>
                      </a:r>
                      <a:endParaRPr lang="nl-NL" sz="1600" dirty="0"/>
                    </a:p>
                  </a:txBody>
                  <a:tcPr>
                    <a:solidFill>
                      <a:schemeClr val="accent1">
                        <a:lumMod val="20000"/>
                        <a:lumOff val="80000"/>
                        <a:alpha val="50000"/>
                      </a:schemeClr>
                    </a:solidFill>
                  </a:tcPr>
                </a:tc>
                <a:tc>
                  <a:txBody>
                    <a:bodyPr/>
                    <a:lstStyle/>
                    <a:p>
                      <a:pPr algn="ctr"/>
                      <a:r>
                        <a:rPr lang="en-US" sz="1600" dirty="0"/>
                        <a:t>OFF</a:t>
                      </a:r>
                      <a:endParaRPr lang="nl-NL" sz="1600" dirty="0"/>
                    </a:p>
                  </a:txBody>
                  <a:tcPr>
                    <a:solidFill>
                      <a:schemeClr val="accent1">
                        <a:lumMod val="20000"/>
                        <a:lumOff val="80000"/>
                        <a:alpha val="50000"/>
                      </a:schemeClr>
                    </a:solidFill>
                  </a:tcPr>
                </a:tc>
                <a:extLst>
                  <a:ext uri="{0D108BD9-81ED-4DB2-BD59-A6C34878D82A}">
                    <a16:rowId xmlns:a16="http://schemas.microsoft.com/office/drawing/2014/main" val="3402515243"/>
                  </a:ext>
                </a:extLst>
              </a:tr>
              <a:tr h="370840">
                <a:tc>
                  <a:txBody>
                    <a:bodyPr/>
                    <a:lstStyle/>
                    <a:p>
                      <a:pPr algn="ctr"/>
                      <a:r>
                        <a:rPr lang="en-US" sz="1600" i="1" dirty="0">
                          <a:latin typeface="+mn-lt"/>
                        </a:rPr>
                        <a:t>Mozzarella</a:t>
                      </a:r>
                      <a:endParaRPr lang="nl-NL" sz="1600" i="1" dirty="0">
                        <a:latin typeface="+mn-lt"/>
                      </a:endParaRPr>
                    </a:p>
                  </a:txBody>
                  <a:tcPr>
                    <a:solidFill>
                      <a:schemeClr val="accent1">
                        <a:lumMod val="20000"/>
                        <a:lumOff val="80000"/>
                        <a:alpha val="50000"/>
                      </a:schemeClr>
                    </a:solidFill>
                  </a:tcPr>
                </a:tc>
                <a:tc>
                  <a:txBody>
                    <a:bodyPr/>
                    <a:lstStyle/>
                    <a:p>
                      <a:pPr algn="ctr"/>
                      <a:r>
                        <a:rPr lang="en-US" sz="1600" dirty="0"/>
                        <a:t>55</a:t>
                      </a:r>
                      <a:endParaRPr lang="nl-NL" sz="1600" dirty="0"/>
                    </a:p>
                  </a:txBody>
                  <a:tcPr>
                    <a:solidFill>
                      <a:schemeClr val="accent1">
                        <a:lumMod val="20000"/>
                        <a:lumOff val="80000"/>
                        <a:alpha val="50000"/>
                      </a:schemeClr>
                    </a:solidFill>
                  </a:tcPr>
                </a:tc>
                <a:tc>
                  <a:txBody>
                    <a:bodyPr/>
                    <a:lstStyle/>
                    <a:p>
                      <a:pPr algn="ctr"/>
                      <a:r>
                        <a:rPr lang="en-US" sz="1600" dirty="0"/>
                        <a:t>5.5</a:t>
                      </a:r>
                      <a:endParaRPr lang="nl-NL" sz="1600" dirty="0"/>
                    </a:p>
                  </a:txBody>
                  <a:tcPr>
                    <a:solidFill>
                      <a:schemeClr val="accent1">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170</a:t>
                      </a:r>
                      <a:r>
                        <a:rPr lang="en-US" sz="1600" baseline="50000" dirty="0"/>
                        <a:t>o</a:t>
                      </a:r>
                      <a:r>
                        <a:rPr lang="en-US" sz="1600" dirty="0"/>
                        <a:t>C</a:t>
                      </a:r>
                      <a:endParaRPr lang="nl-NL" sz="1600" dirty="0"/>
                    </a:p>
                  </a:txBody>
                  <a:tcPr>
                    <a:solidFill>
                      <a:schemeClr val="accent1">
                        <a:lumMod val="20000"/>
                        <a:lumOff val="8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13 min</a:t>
                      </a:r>
                      <a:endParaRPr lang="nl-NL" sz="1600" dirty="0"/>
                    </a:p>
                  </a:txBody>
                  <a:tcPr>
                    <a:solidFill>
                      <a:schemeClr val="accent1">
                        <a:lumMod val="20000"/>
                        <a:lumOff val="80000"/>
                        <a:alpha val="50000"/>
                      </a:schemeClr>
                    </a:solidFill>
                  </a:tcPr>
                </a:tc>
                <a:tc>
                  <a:txBody>
                    <a:bodyPr/>
                    <a:lstStyle/>
                    <a:p>
                      <a:pPr algn="ctr"/>
                      <a:r>
                        <a:rPr lang="en-US" sz="1600" dirty="0"/>
                        <a:t>OFF</a:t>
                      </a:r>
                      <a:endParaRPr lang="nl-NL" sz="1600" dirty="0"/>
                    </a:p>
                  </a:txBody>
                  <a:tcPr>
                    <a:solidFill>
                      <a:schemeClr val="accent1">
                        <a:lumMod val="20000"/>
                        <a:lumOff val="80000"/>
                        <a:alpha val="50000"/>
                      </a:schemeClr>
                    </a:solidFill>
                  </a:tcPr>
                </a:tc>
                <a:extLst>
                  <a:ext uri="{0D108BD9-81ED-4DB2-BD59-A6C34878D82A}">
                    <a16:rowId xmlns:a16="http://schemas.microsoft.com/office/drawing/2014/main" val="3040532899"/>
                  </a:ext>
                </a:extLst>
              </a:tr>
            </a:tbl>
          </a:graphicData>
        </a:graphic>
      </p:graphicFrame>
      <p:pic>
        <p:nvPicPr>
          <p:cNvPr id="6" name="Afbeelding 5">
            <a:extLst>
              <a:ext uri="{FF2B5EF4-FFF2-40B4-BE49-F238E27FC236}">
                <a16:creationId xmlns:a16="http://schemas.microsoft.com/office/drawing/2014/main" id="{4FA3D1D3-B089-45EA-A54D-6016159CC9AD}"/>
              </a:ext>
            </a:extLst>
          </p:cNvPr>
          <p:cNvPicPr>
            <a:picLocks noChangeAspect="1"/>
          </p:cNvPicPr>
          <p:nvPr/>
        </p:nvPicPr>
        <p:blipFill>
          <a:blip r:embed="rId3"/>
          <a:stretch>
            <a:fillRect/>
          </a:stretch>
        </p:blipFill>
        <p:spPr>
          <a:xfrm>
            <a:off x="620888" y="3936368"/>
            <a:ext cx="2223911" cy="2470035"/>
          </a:xfrm>
          <a:prstGeom prst="rect">
            <a:avLst/>
          </a:prstGeom>
        </p:spPr>
      </p:pic>
    </p:spTree>
    <p:extLst>
      <p:ext uri="{BB962C8B-B14F-4D97-AF65-F5344CB8AC3E}">
        <p14:creationId xmlns:p14="http://schemas.microsoft.com/office/powerpoint/2010/main" val="377619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chermopname maken 1">
            <a:hlinkClick r:id="" action="ppaction://media"/>
            <a:extLst>
              <a:ext uri="{FF2B5EF4-FFF2-40B4-BE49-F238E27FC236}">
                <a16:creationId xmlns:a16="http://schemas.microsoft.com/office/drawing/2014/main" id="{30C83E37-EEEC-45BD-A8C6-951098E843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64105" y="902336"/>
            <a:ext cx="9095617" cy="5571066"/>
          </a:xfrm>
          <a:prstGeom prst="rect">
            <a:avLst/>
          </a:prstGeom>
        </p:spPr>
      </p:pic>
      <p:sp>
        <p:nvSpPr>
          <p:cNvPr id="9" name="Freeform: Shape 8">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Tekstvak 4">
            <a:extLst>
              <a:ext uri="{FF2B5EF4-FFF2-40B4-BE49-F238E27FC236}">
                <a16:creationId xmlns:a16="http://schemas.microsoft.com/office/drawing/2014/main" id="{F86F4F90-91C7-4840-A3BC-4F60A12C1818}"/>
              </a:ext>
            </a:extLst>
          </p:cNvPr>
          <p:cNvSpPr txBox="1"/>
          <p:nvPr/>
        </p:nvSpPr>
        <p:spPr>
          <a:xfrm>
            <a:off x="2763914" y="71339"/>
            <a:ext cx="6096000" cy="830997"/>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Tuning the P-Controller for  horizontal movable pizza plate of the proposed Pizza Transporter</a:t>
            </a:r>
            <a:endParaRPr lang="nl-NL" sz="2400" dirty="0"/>
          </a:p>
        </p:txBody>
      </p:sp>
    </p:spTree>
    <p:extLst>
      <p:ext uri="{BB962C8B-B14F-4D97-AF65-F5344CB8AC3E}">
        <p14:creationId xmlns:p14="http://schemas.microsoft.com/office/powerpoint/2010/main" val="106726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7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kstvak 5">
            <a:extLst>
              <a:ext uri="{FF2B5EF4-FFF2-40B4-BE49-F238E27FC236}">
                <a16:creationId xmlns:a16="http://schemas.microsoft.com/office/drawing/2014/main" id="{578C86E1-1EF6-40D1-9719-3C774AE5562A}"/>
              </a:ext>
            </a:extLst>
          </p:cNvPr>
          <p:cNvSpPr txBox="1"/>
          <p:nvPr/>
        </p:nvSpPr>
        <p:spPr>
          <a:xfrm>
            <a:off x="4572000" y="148709"/>
            <a:ext cx="3048000" cy="461665"/>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This Module:</a:t>
            </a:r>
          </a:p>
        </p:txBody>
      </p:sp>
      <p:sp>
        <p:nvSpPr>
          <p:cNvPr id="8" name="Tekstvak 7">
            <a:extLst>
              <a:ext uri="{FF2B5EF4-FFF2-40B4-BE49-F238E27FC236}">
                <a16:creationId xmlns:a16="http://schemas.microsoft.com/office/drawing/2014/main" id="{D505EC7C-DCBC-4272-92AA-9764C94684C3}"/>
              </a:ext>
            </a:extLst>
          </p:cNvPr>
          <p:cNvSpPr txBox="1"/>
          <p:nvPr/>
        </p:nvSpPr>
        <p:spPr>
          <a:xfrm>
            <a:off x="1666875" y="878919"/>
            <a:ext cx="6096000" cy="501194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General Course Information</a:t>
            </a:r>
          </a:p>
          <a:p>
            <a:pPr marL="285750" indent="-28575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Introduction PLC </a:t>
            </a:r>
          </a:p>
          <a:p>
            <a:pPr marL="285750" indent="-28575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PLC Operation.</a:t>
            </a:r>
          </a:p>
          <a:p>
            <a:pPr marL="285750" indent="-28575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CODESYS  IDE</a:t>
            </a:r>
          </a:p>
          <a:p>
            <a:pPr marL="285750" indent="-28575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Practical</a:t>
            </a:r>
          </a:p>
          <a:p>
            <a:pPr marL="800100" lvl="1"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CODESYS IDE Installation</a:t>
            </a:r>
          </a:p>
          <a:p>
            <a:pPr marL="800100" lvl="1"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Running your first application </a:t>
            </a:r>
            <a:r>
              <a:rPr lang="nl-NL" sz="2400" dirty="0">
                <a:latin typeface="Times New Roman" panose="02020603050405020304" pitchFamily="18" charset="0"/>
                <a:cs typeface="Times New Roman" panose="02020603050405020304" pitchFamily="18" charset="0"/>
              </a:rPr>
              <a:t>“OvenSimulation”</a:t>
            </a:r>
            <a:r>
              <a:rPr lang="en-US" sz="2400" dirty="0">
                <a:latin typeface="Times New Roman" panose="02020603050405020304" pitchFamily="18" charset="0"/>
                <a:cs typeface="Times New Roman" panose="02020603050405020304" pitchFamily="18" charset="0"/>
              </a:rPr>
              <a:t>.</a:t>
            </a:r>
          </a:p>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Next Assignments </a:t>
            </a:r>
          </a:p>
        </p:txBody>
      </p:sp>
    </p:spTree>
    <p:extLst>
      <p:ext uri="{BB962C8B-B14F-4D97-AF65-F5344CB8AC3E}">
        <p14:creationId xmlns:p14="http://schemas.microsoft.com/office/powerpoint/2010/main" val="670445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Schermopname maken 1">
            <a:hlinkClick r:id="" action="ppaction://media"/>
            <a:extLst>
              <a:ext uri="{FF2B5EF4-FFF2-40B4-BE49-F238E27FC236}">
                <a16:creationId xmlns:a16="http://schemas.microsoft.com/office/drawing/2014/main" id="{CEAE6CE7-FAB0-47DB-9BB8-D0F0C8362F8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3467" y="1987021"/>
            <a:ext cx="5291666" cy="2883958"/>
          </a:xfrm>
          <a:prstGeom prst="rect">
            <a:avLst/>
          </a:prstGeom>
        </p:spPr>
      </p:pic>
      <p:pic>
        <p:nvPicPr>
          <p:cNvPr id="3" name="Afbeelding 2">
            <a:extLst>
              <a:ext uri="{FF2B5EF4-FFF2-40B4-BE49-F238E27FC236}">
                <a16:creationId xmlns:a16="http://schemas.microsoft.com/office/drawing/2014/main" id="{A3FAACCA-7470-43CE-A0CC-30BC0DBA0487}"/>
              </a:ext>
            </a:extLst>
          </p:cNvPr>
          <p:cNvPicPr>
            <a:picLocks noChangeAspect="1"/>
          </p:cNvPicPr>
          <p:nvPr/>
        </p:nvPicPr>
        <p:blipFill>
          <a:blip r:embed="rId5"/>
          <a:stretch>
            <a:fillRect/>
          </a:stretch>
        </p:blipFill>
        <p:spPr>
          <a:xfrm>
            <a:off x="6256865" y="2165615"/>
            <a:ext cx="5291667" cy="2526770"/>
          </a:xfrm>
          <a:prstGeom prst="rect">
            <a:avLst/>
          </a:prstGeom>
        </p:spPr>
      </p:pic>
      <p:sp>
        <p:nvSpPr>
          <p:cNvPr id="4" name="Tekstvak 3">
            <a:extLst>
              <a:ext uri="{FF2B5EF4-FFF2-40B4-BE49-F238E27FC236}">
                <a16:creationId xmlns:a16="http://schemas.microsoft.com/office/drawing/2014/main" id="{109E453E-D7B1-4909-9A07-CB97AEC86576}"/>
              </a:ext>
            </a:extLst>
          </p:cNvPr>
          <p:cNvSpPr txBox="1"/>
          <p:nvPr/>
        </p:nvSpPr>
        <p:spPr>
          <a:xfrm>
            <a:off x="3406840" y="121298"/>
            <a:ext cx="5056585" cy="738664"/>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assignment preview – adv. Part animated</a:t>
            </a:r>
          </a:p>
          <a:p>
            <a:pPr algn="ctr"/>
            <a:r>
              <a:rPr lang="en-US" sz="2400" dirty="0">
                <a:latin typeface="Times New Roman" panose="02020603050405020304" pitchFamily="18" charset="0"/>
                <a:cs typeface="Times New Roman" panose="02020603050405020304" pitchFamily="18" charset="0"/>
              </a:rPr>
              <a:t>Automatic Feeder</a:t>
            </a:r>
          </a:p>
        </p:txBody>
      </p:sp>
    </p:spTree>
    <p:extLst>
      <p:ext uri="{BB962C8B-B14F-4D97-AF65-F5344CB8AC3E}">
        <p14:creationId xmlns:p14="http://schemas.microsoft.com/office/powerpoint/2010/main" val="7626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3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kstvak 18">
            <a:extLst>
              <a:ext uri="{FF2B5EF4-FFF2-40B4-BE49-F238E27FC236}">
                <a16:creationId xmlns:a16="http://schemas.microsoft.com/office/drawing/2014/main" id="{7806EEAE-CDCD-42D1-99FD-3BB144E598FB}"/>
              </a:ext>
            </a:extLst>
          </p:cNvPr>
          <p:cNvSpPr txBox="1"/>
          <p:nvPr/>
        </p:nvSpPr>
        <p:spPr>
          <a:xfrm>
            <a:off x="3133010" y="11260"/>
            <a:ext cx="5721742" cy="1015663"/>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Assignment preview – adv. part.</a:t>
            </a:r>
          </a:p>
          <a:p>
            <a:pPr algn="ctr"/>
            <a:r>
              <a:rPr lang="en-US" sz="2400" dirty="0">
                <a:latin typeface="Times New Roman" panose="02020603050405020304" pitchFamily="18" charset="0"/>
                <a:cs typeface="Times New Roman" panose="02020603050405020304" pitchFamily="18" charset="0"/>
              </a:rPr>
              <a:t>X-Y Dosing Laboratory system </a:t>
            </a:r>
          </a:p>
          <a:p>
            <a:pPr algn="ctr"/>
            <a:r>
              <a:rPr lang="en-US" dirty="0">
                <a:latin typeface="Times New Roman" panose="02020603050405020304" pitchFamily="18" charset="0"/>
                <a:cs typeface="Times New Roman" panose="02020603050405020304" pitchFamily="18" charset="0"/>
              </a:rPr>
              <a:t>non tuned Controllers </a:t>
            </a:r>
          </a:p>
        </p:txBody>
      </p:sp>
      <p:grpSp>
        <p:nvGrpSpPr>
          <p:cNvPr id="35" name="Groep 34">
            <a:extLst>
              <a:ext uri="{FF2B5EF4-FFF2-40B4-BE49-F238E27FC236}">
                <a16:creationId xmlns:a16="http://schemas.microsoft.com/office/drawing/2014/main" id="{A6E7C13B-ABCF-41D0-A94E-D3C756F5734F}"/>
              </a:ext>
            </a:extLst>
          </p:cNvPr>
          <p:cNvGrpSpPr/>
          <p:nvPr/>
        </p:nvGrpSpPr>
        <p:grpSpPr>
          <a:xfrm>
            <a:off x="438539" y="1026923"/>
            <a:ext cx="11213916" cy="5764801"/>
            <a:chOff x="438539" y="1026923"/>
            <a:chExt cx="11213916" cy="5764801"/>
          </a:xfrm>
        </p:grpSpPr>
        <p:pic>
          <p:nvPicPr>
            <p:cNvPr id="24" name="Afbeelding 23">
              <a:extLst>
                <a:ext uri="{FF2B5EF4-FFF2-40B4-BE49-F238E27FC236}">
                  <a16:creationId xmlns:a16="http://schemas.microsoft.com/office/drawing/2014/main" id="{4132C674-20FA-4D3F-BEB5-9CFA26073416}"/>
                </a:ext>
              </a:extLst>
            </p:cNvPr>
            <p:cNvPicPr>
              <a:picLocks noChangeAspect="1"/>
            </p:cNvPicPr>
            <p:nvPr/>
          </p:nvPicPr>
          <p:blipFill>
            <a:blip r:embed="rId2"/>
            <a:stretch>
              <a:fillRect/>
            </a:stretch>
          </p:blipFill>
          <p:spPr>
            <a:xfrm>
              <a:off x="1763487" y="1026923"/>
              <a:ext cx="9888968" cy="5764801"/>
            </a:xfrm>
            <a:prstGeom prst="rect">
              <a:avLst/>
            </a:prstGeom>
          </p:spPr>
        </p:pic>
        <p:sp>
          <p:nvSpPr>
            <p:cNvPr id="25" name="Tekstvak 24">
              <a:extLst>
                <a:ext uri="{FF2B5EF4-FFF2-40B4-BE49-F238E27FC236}">
                  <a16:creationId xmlns:a16="http://schemas.microsoft.com/office/drawing/2014/main" id="{903D5311-2485-4BDC-9EB4-A769384C7846}"/>
                </a:ext>
              </a:extLst>
            </p:cNvPr>
            <p:cNvSpPr txBox="1"/>
            <p:nvPr/>
          </p:nvSpPr>
          <p:spPr>
            <a:xfrm>
              <a:off x="438539" y="4811861"/>
              <a:ext cx="1543518" cy="338554"/>
            </a:xfrm>
            <a:prstGeom prst="rect">
              <a:avLst/>
            </a:prstGeom>
            <a:noFill/>
          </p:spPr>
          <p:txBody>
            <a:bodyPr wrap="square" rtlCol="0">
              <a:spAutoFit/>
            </a:bodyPr>
            <a:lstStyle/>
            <a:p>
              <a:pPr algn="r"/>
              <a:r>
                <a:rPr lang="en-US" sz="1600" dirty="0">
                  <a:solidFill>
                    <a:srgbClr val="C00000"/>
                  </a:solidFill>
                </a:rPr>
                <a:t>XY-servo system  </a:t>
              </a:r>
              <a:endParaRPr lang="nl-NL" sz="1600" dirty="0">
                <a:solidFill>
                  <a:srgbClr val="C00000"/>
                </a:solidFill>
              </a:endParaRPr>
            </a:p>
          </p:txBody>
        </p:sp>
        <p:cxnSp>
          <p:nvCxnSpPr>
            <p:cNvPr id="26" name="Verbindingslijn: gebogen 25">
              <a:extLst>
                <a:ext uri="{FF2B5EF4-FFF2-40B4-BE49-F238E27FC236}">
                  <a16:creationId xmlns:a16="http://schemas.microsoft.com/office/drawing/2014/main" id="{E2A187DE-CB9F-4FF5-BAD2-39C94246D850}"/>
                </a:ext>
              </a:extLst>
            </p:cNvPr>
            <p:cNvCxnSpPr>
              <a:cxnSpLocks/>
              <a:stCxn id="25" idx="3"/>
            </p:cNvCxnSpPr>
            <p:nvPr/>
          </p:nvCxnSpPr>
          <p:spPr>
            <a:xfrm flipV="1">
              <a:off x="1982057" y="4422710"/>
              <a:ext cx="2636596" cy="558428"/>
            </a:xfrm>
            <a:prstGeom prst="bentConnector3">
              <a:avLst>
                <a:gd name="adj1" fmla="val 80788"/>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Rechte verbindingslijn met pijl 30">
              <a:extLst>
                <a:ext uri="{FF2B5EF4-FFF2-40B4-BE49-F238E27FC236}">
                  <a16:creationId xmlns:a16="http://schemas.microsoft.com/office/drawing/2014/main" id="{55F1B5CC-03F0-4760-B64E-06A26BA21A71}"/>
                </a:ext>
              </a:extLst>
            </p:cNvPr>
            <p:cNvCxnSpPr/>
            <p:nvPr/>
          </p:nvCxnSpPr>
          <p:spPr>
            <a:xfrm>
              <a:off x="3586492" y="1323556"/>
              <a:ext cx="2059619" cy="0"/>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kstvak 31">
              <a:extLst>
                <a:ext uri="{FF2B5EF4-FFF2-40B4-BE49-F238E27FC236}">
                  <a16:creationId xmlns:a16="http://schemas.microsoft.com/office/drawing/2014/main" id="{DDDA2FDE-8AA0-4D0E-8743-33E2B97C3B61}"/>
                </a:ext>
              </a:extLst>
            </p:cNvPr>
            <p:cNvSpPr txBox="1"/>
            <p:nvPr/>
          </p:nvSpPr>
          <p:spPr>
            <a:xfrm>
              <a:off x="4023522" y="1026923"/>
              <a:ext cx="1190262" cy="338554"/>
            </a:xfrm>
            <a:prstGeom prst="rect">
              <a:avLst/>
            </a:prstGeom>
            <a:noFill/>
          </p:spPr>
          <p:txBody>
            <a:bodyPr wrap="none" rtlCol="0">
              <a:spAutoFit/>
            </a:bodyPr>
            <a:lstStyle/>
            <a:p>
              <a:r>
                <a:rPr lang="en-US" sz="1600" dirty="0">
                  <a:solidFill>
                    <a:srgbClr val="C00000"/>
                  </a:solidFill>
                </a:rPr>
                <a:t>X-direction  </a:t>
              </a:r>
              <a:endParaRPr lang="nl-NL" sz="1600" dirty="0">
                <a:solidFill>
                  <a:srgbClr val="C00000"/>
                </a:solidFill>
              </a:endParaRPr>
            </a:p>
          </p:txBody>
        </p:sp>
        <p:cxnSp>
          <p:nvCxnSpPr>
            <p:cNvPr id="33" name="Rechte verbindingslijn met pijl 32">
              <a:extLst>
                <a:ext uri="{FF2B5EF4-FFF2-40B4-BE49-F238E27FC236}">
                  <a16:creationId xmlns:a16="http://schemas.microsoft.com/office/drawing/2014/main" id="{440FA098-2BD5-4491-8B83-47D48FEEF978}"/>
                </a:ext>
              </a:extLst>
            </p:cNvPr>
            <p:cNvCxnSpPr>
              <a:cxnSpLocks/>
            </p:cNvCxnSpPr>
            <p:nvPr/>
          </p:nvCxnSpPr>
          <p:spPr>
            <a:xfrm>
              <a:off x="1982057" y="2423160"/>
              <a:ext cx="0" cy="2011680"/>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4" name="Tekstvak 33">
              <a:extLst>
                <a:ext uri="{FF2B5EF4-FFF2-40B4-BE49-F238E27FC236}">
                  <a16:creationId xmlns:a16="http://schemas.microsoft.com/office/drawing/2014/main" id="{610342C3-685F-41F5-A461-86BD1DF9BB5E}"/>
                </a:ext>
              </a:extLst>
            </p:cNvPr>
            <p:cNvSpPr txBox="1"/>
            <p:nvPr/>
          </p:nvSpPr>
          <p:spPr>
            <a:xfrm rot="5400000">
              <a:off x="1146913" y="3392991"/>
              <a:ext cx="1331733" cy="338554"/>
            </a:xfrm>
            <a:prstGeom prst="rect">
              <a:avLst/>
            </a:prstGeom>
            <a:noFill/>
          </p:spPr>
          <p:txBody>
            <a:bodyPr wrap="square" rtlCol="0">
              <a:spAutoFit/>
            </a:bodyPr>
            <a:lstStyle/>
            <a:p>
              <a:r>
                <a:rPr lang="en-US" sz="1600" dirty="0">
                  <a:solidFill>
                    <a:srgbClr val="C00000"/>
                  </a:solidFill>
                </a:rPr>
                <a:t>Y-direction  </a:t>
              </a:r>
              <a:endParaRPr lang="nl-NL" sz="1600" dirty="0">
                <a:solidFill>
                  <a:srgbClr val="C00000"/>
                </a:solidFill>
              </a:endParaRPr>
            </a:p>
          </p:txBody>
        </p:sp>
      </p:grpSp>
    </p:spTree>
    <p:extLst>
      <p:ext uri="{BB962C8B-B14F-4D97-AF65-F5344CB8AC3E}">
        <p14:creationId xmlns:p14="http://schemas.microsoft.com/office/powerpoint/2010/main" val="3288494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2EC2D848-AF26-40C1-B3E5-18C9FEDBE54D}"/>
              </a:ext>
            </a:extLst>
          </p:cNvPr>
          <p:cNvSpPr txBox="1"/>
          <p:nvPr/>
        </p:nvSpPr>
        <p:spPr>
          <a:xfrm>
            <a:off x="3458429" y="100252"/>
            <a:ext cx="5721742" cy="1015663"/>
          </a:xfrm>
          <a:prstGeom prst="rect">
            <a:avLst/>
          </a:prstGeom>
          <a:noFill/>
        </p:spPr>
        <p:txBody>
          <a:bodyPr wrap="square">
            <a:spAutoFit/>
          </a:bodyPr>
          <a:lstStyle/>
          <a:p>
            <a:pPr algn="ctr"/>
            <a:r>
              <a:rPr lang="en-US">
                <a:latin typeface="Times New Roman" panose="02020603050405020304" pitchFamily="18" charset="0"/>
                <a:cs typeface="Times New Roman" panose="02020603050405020304" pitchFamily="18" charset="0"/>
              </a:rPr>
              <a:t>Assignment preview – adv. part.</a:t>
            </a:r>
          </a:p>
          <a:p>
            <a:pPr algn="ctr"/>
            <a:r>
              <a:rPr lang="en-US" sz="2400">
                <a:latin typeface="Times New Roman" panose="02020603050405020304" pitchFamily="18" charset="0"/>
                <a:cs typeface="Times New Roman" panose="02020603050405020304" pitchFamily="18" charset="0"/>
              </a:rPr>
              <a:t>X-Y Dosing Laboratory system </a:t>
            </a:r>
          </a:p>
          <a:p>
            <a:pPr algn="ctr"/>
            <a:r>
              <a:rPr lang="en-US">
                <a:latin typeface="Times New Roman" panose="02020603050405020304" pitchFamily="18" charset="0"/>
                <a:cs typeface="Times New Roman" panose="02020603050405020304" pitchFamily="18" charset="0"/>
              </a:rPr>
              <a:t>with non tuned PID Controllers </a:t>
            </a:r>
            <a:endParaRPr lang="en-US" dirty="0">
              <a:latin typeface="Times New Roman" panose="02020603050405020304" pitchFamily="18" charset="0"/>
              <a:cs typeface="Times New Roman" panose="02020603050405020304" pitchFamily="18" charset="0"/>
            </a:endParaRPr>
          </a:p>
        </p:txBody>
      </p:sp>
      <p:pic>
        <p:nvPicPr>
          <p:cNvPr id="3" name="Schermopname maken 2">
            <a:hlinkClick r:id="" action="ppaction://media"/>
            <a:extLst>
              <a:ext uri="{FF2B5EF4-FFF2-40B4-BE49-F238E27FC236}">
                <a16:creationId xmlns:a16="http://schemas.microsoft.com/office/drawing/2014/main" id="{938C6174-1FBD-4467-8FE9-BC28F7C5E9D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56926" y="1070811"/>
            <a:ext cx="8623963" cy="5316900"/>
          </a:xfrm>
          <a:prstGeom prst="rect">
            <a:avLst/>
          </a:prstGeom>
        </p:spPr>
      </p:pic>
    </p:spTree>
    <p:extLst>
      <p:ext uri="{BB962C8B-B14F-4D97-AF65-F5344CB8AC3E}">
        <p14:creationId xmlns:p14="http://schemas.microsoft.com/office/powerpoint/2010/main" val="332901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7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obot-Polishing-Propeller">
            <a:hlinkClick r:id="" action="ppaction://media"/>
            <a:extLst>
              <a:ext uri="{FF2B5EF4-FFF2-40B4-BE49-F238E27FC236}">
                <a16:creationId xmlns:a16="http://schemas.microsoft.com/office/drawing/2014/main" id="{FEBA0425-3A4F-4BEB-A7C1-D91A0125EA2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7166" y="612842"/>
            <a:ext cx="7868596" cy="4426085"/>
          </a:xfrm>
          <a:prstGeom prst="rect">
            <a:avLst/>
          </a:prstGeom>
        </p:spPr>
      </p:pic>
    </p:spTree>
    <p:extLst>
      <p:ext uri="{BB962C8B-B14F-4D97-AF65-F5344CB8AC3E}">
        <p14:creationId xmlns:p14="http://schemas.microsoft.com/office/powerpoint/2010/main" val="9808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5">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7">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ekstvak 1">
            <a:extLst>
              <a:ext uri="{FF2B5EF4-FFF2-40B4-BE49-F238E27FC236}">
                <a16:creationId xmlns:a16="http://schemas.microsoft.com/office/drawing/2014/main" id="{C93286A0-99FF-40B4-AD39-604BC0ED11FC}"/>
              </a:ext>
            </a:extLst>
          </p:cNvPr>
          <p:cNvSpPr txBox="1"/>
          <p:nvPr/>
        </p:nvSpPr>
        <p:spPr>
          <a:xfrm>
            <a:off x="643468" y="643467"/>
            <a:ext cx="4620584" cy="456713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kern="1200">
                <a:solidFill>
                  <a:schemeClr val="tx1"/>
                </a:solidFill>
                <a:latin typeface="+mj-lt"/>
                <a:ea typeface="+mj-ea"/>
                <a:cs typeface="+mj-cs"/>
              </a:rPr>
              <a:t>Questions  ? </a:t>
            </a:r>
          </a:p>
        </p:txBody>
      </p:sp>
      <p:pic>
        <p:nvPicPr>
          <p:cNvPr id="6" name="Graphic 5" descr="Vragen">
            <a:extLst>
              <a:ext uri="{FF2B5EF4-FFF2-40B4-BE49-F238E27FC236}">
                <a16:creationId xmlns:a16="http://schemas.microsoft.com/office/drawing/2014/main" id="{25571030-130F-499F-86FC-A11AB5E19A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6253" y="957860"/>
            <a:ext cx="4942280" cy="4942280"/>
          </a:xfrm>
          <a:prstGeom prst="rect">
            <a:avLst/>
          </a:prstGeom>
        </p:spPr>
      </p:pic>
    </p:spTree>
    <p:extLst>
      <p:ext uri="{BB962C8B-B14F-4D97-AF65-F5344CB8AC3E}">
        <p14:creationId xmlns:p14="http://schemas.microsoft.com/office/powerpoint/2010/main" val="1772261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2" name="Schermopname maken 1">
            <a:hlinkClick r:id="" action="ppaction://media"/>
            <a:extLst>
              <a:ext uri="{FF2B5EF4-FFF2-40B4-BE49-F238E27FC236}">
                <a16:creationId xmlns:a16="http://schemas.microsoft.com/office/drawing/2014/main" id="{B0C5D29B-9937-44CD-98D0-EEF9E553AF1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3467" y="1735667"/>
            <a:ext cx="5291666" cy="3386665"/>
          </a:xfrm>
          <a:prstGeom prst="rect">
            <a:avLst/>
          </a:prstGeom>
        </p:spPr>
      </p:pic>
      <p:pic>
        <p:nvPicPr>
          <p:cNvPr id="4" name="Afbeelding 3">
            <a:extLst>
              <a:ext uri="{FF2B5EF4-FFF2-40B4-BE49-F238E27FC236}">
                <a16:creationId xmlns:a16="http://schemas.microsoft.com/office/drawing/2014/main" id="{9FFFE6FF-71BA-41D2-9E57-FB4863927E0E}"/>
              </a:ext>
            </a:extLst>
          </p:cNvPr>
          <p:cNvPicPr>
            <a:picLocks noChangeAspect="1"/>
          </p:cNvPicPr>
          <p:nvPr/>
        </p:nvPicPr>
        <p:blipFill>
          <a:blip r:embed="rId5"/>
          <a:stretch>
            <a:fillRect/>
          </a:stretch>
        </p:blipFill>
        <p:spPr>
          <a:xfrm>
            <a:off x="6256865" y="2165615"/>
            <a:ext cx="5291667" cy="2526770"/>
          </a:xfrm>
          <a:prstGeom prst="rect">
            <a:avLst/>
          </a:prstGeom>
        </p:spPr>
      </p:pic>
    </p:spTree>
    <p:extLst>
      <p:ext uri="{BB962C8B-B14F-4D97-AF65-F5344CB8AC3E}">
        <p14:creationId xmlns:p14="http://schemas.microsoft.com/office/powerpoint/2010/main" val="89513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6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ep 1">
            <a:extLst>
              <a:ext uri="{FF2B5EF4-FFF2-40B4-BE49-F238E27FC236}">
                <a16:creationId xmlns:a16="http://schemas.microsoft.com/office/drawing/2014/main" id="{10B0D240-EED2-4080-AB87-D656FA845801}"/>
              </a:ext>
            </a:extLst>
          </p:cNvPr>
          <p:cNvGrpSpPr/>
          <p:nvPr/>
        </p:nvGrpSpPr>
        <p:grpSpPr>
          <a:xfrm>
            <a:off x="1452768" y="467629"/>
            <a:ext cx="9888968" cy="5764801"/>
            <a:chOff x="1763487" y="1026923"/>
            <a:chExt cx="9888968" cy="5764801"/>
          </a:xfrm>
        </p:grpSpPr>
        <p:pic>
          <p:nvPicPr>
            <p:cNvPr id="3" name="Afbeelding 2">
              <a:extLst>
                <a:ext uri="{FF2B5EF4-FFF2-40B4-BE49-F238E27FC236}">
                  <a16:creationId xmlns:a16="http://schemas.microsoft.com/office/drawing/2014/main" id="{3C3E4687-DC99-45DE-94E0-5250D6C073BD}"/>
                </a:ext>
              </a:extLst>
            </p:cNvPr>
            <p:cNvPicPr>
              <a:picLocks noChangeAspect="1"/>
            </p:cNvPicPr>
            <p:nvPr/>
          </p:nvPicPr>
          <p:blipFill>
            <a:blip r:embed="rId2"/>
            <a:stretch>
              <a:fillRect/>
            </a:stretch>
          </p:blipFill>
          <p:spPr>
            <a:xfrm>
              <a:off x="1763487" y="1026923"/>
              <a:ext cx="9888968" cy="5764801"/>
            </a:xfrm>
            <a:prstGeom prst="rect">
              <a:avLst/>
            </a:prstGeom>
          </p:spPr>
        </p:pic>
        <p:cxnSp>
          <p:nvCxnSpPr>
            <p:cNvPr id="8" name="Rechte verbindingslijn met pijl 7">
              <a:extLst>
                <a:ext uri="{FF2B5EF4-FFF2-40B4-BE49-F238E27FC236}">
                  <a16:creationId xmlns:a16="http://schemas.microsoft.com/office/drawing/2014/main" id="{852B97BD-84A1-4C6C-B240-E44887F31DE4}"/>
                </a:ext>
              </a:extLst>
            </p:cNvPr>
            <p:cNvCxnSpPr>
              <a:cxnSpLocks/>
            </p:cNvCxnSpPr>
            <p:nvPr/>
          </p:nvCxnSpPr>
          <p:spPr>
            <a:xfrm>
              <a:off x="1976200" y="3588566"/>
              <a:ext cx="0" cy="1421595"/>
            </a:xfrm>
            <a:prstGeom prst="straightConnector1">
              <a:avLst/>
            </a:prstGeom>
            <a:ln w="158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9" name="Tekstvak 8">
              <a:extLst>
                <a:ext uri="{FF2B5EF4-FFF2-40B4-BE49-F238E27FC236}">
                  <a16:creationId xmlns:a16="http://schemas.microsoft.com/office/drawing/2014/main" id="{3797A115-2E42-415D-ACD3-FA9F79CB50C8}"/>
                </a:ext>
              </a:extLst>
            </p:cNvPr>
            <p:cNvSpPr txBox="1"/>
            <p:nvPr/>
          </p:nvSpPr>
          <p:spPr>
            <a:xfrm rot="5400000">
              <a:off x="1440258" y="2876332"/>
              <a:ext cx="1085914" cy="338554"/>
            </a:xfrm>
            <a:prstGeom prst="rect">
              <a:avLst/>
            </a:prstGeom>
            <a:noFill/>
          </p:spPr>
          <p:txBody>
            <a:bodyPr wrap="square" rtlCol="0">
              <a:spAutoFit/>
            </a:bodyPr>
            <a:lstStyle/>
            <a:p>
              <a:r>
                <a:rPr lang="en-US" sz="1600" dirty="0">
                  <a:solidFill>
                    <a:srgbClr val="FF0000"/>
                  </a:solidFill>
                </a:rPr>
                <a:t>Y-direction</a:t>
              </a:r>
              <a:r>
                <a:rPr lang="en-US" sz="1600" dirty="0">
                  <a:solidFill>
                    <a:srgbClr val="C00000"/>
                  </a:solidFill>
                </a:rPr>
                <a:t>  </a:t>
              </a:r>
              <a:endParaRPr lang="nl-NL" sz="1600" dirty="0">
                <a:solidFill>
                  <a:srgbClr val="C00000"/>
                </a:solidFill>
              </a:endParaRPr>
            </a:p>
          </p:txBody>
        </p:sp>
      </p:grpSp>
      <p:sp>
        <p:nvSpPr>
          <p:cNvPr id="10" name="Rechthoek 9">
            <a:extLst>
              <a:ext uri="{FF2B5EF4-FFF2-40B4-BE49-F238E27FC236}">
                <a16:creationId xmlns:a16="http://schemas.microsoft.com/office/drawing/2014/main" id="{04A076AE-78CE-4B47-8773-A4A463106EA3}"/>
              </a:ext>
            </a:extLst>
          </p:cNvPr>
          <p:cNvSpPr/>
          <p:nvPr/>
        </p:nvSpPr>
        <p:spPr>
          <a:xfrm>
            <a:off x="1452768" y="5335480"/>
            <a:ext cx="5098946" cy="1085912"/>
          </a:xfrm>
          <a:prstGeom prst="rect">
            <a:avLst/>
          </a:prstGeom>
          <a:solidFill>
            <a:srgbClr val="C00000">
              <a:alpha val="5000"/>
            </a:srgbClr>
          </a:solidFill>
          <a:ln w="952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Tekstvak 11">
            <a:extLst>
              <a:ext uri="{FF2B5EF4-FFF2-40B4-BE49-F238E27FC236}">
                <a16:creationId xmlns:a16="http://schemas.microsoft.com/office/drawing/2014/main" id="{5B832C33-FC38-4F7B-BADB-C5B33ADBCAED}"/>
              </a:ext>
            </a:extLst>
          </p:cNvPr>
          <p:cNvSpPr txBox="1"/>
          <p:nvPr/>
        </p:nvSpPr>
        <p:spPr>
          <a:xfrm>
            <a:off x="6755363" y="6421392"/>
            <a:ext cx="3705181" cy="307777"/>
          </a:xfrm>
          <a:prstGeom prst="rect">
            <a:avLst/>
          </a:prstGeom>
          <a:noFill/>
          <a:ln>
            <a:solidFill>
              <a:srgbClr val="C00000"/>
            </a:solidFill>
          </a:ln>
        </p:spPr>
        <p:txBody>
          <a:bodyPr wrap="none" rtlCol="0">
            <a:spAutoFit/>
          </a:bodyPr>
          <a:lstStyle/>
          <a:p>
            <a:r>
              <a:rPr lang="en-US" sz="1400" dirty="0"/>
              <a:t>Temporary added for Commissioning the system</a:t>
            </a:r>
            <a:endParaRPr lang="nl-NL" sz="1400" dirty="0"/>
          </a:p>
        </p:txBody>
      </p:sp>
      <p:cxnSp>
        <p:nvCxnSpPr>
          <p:cNvPr id="14" name="Verbindingslijn: gebogen 13">
            <a:extLst>
              <a:ext uri="{FF2B5EF4-FFF2-40B4-BE49-F238E27FC236}">
                <a16:creationId xmlns:a16="http://schemas.microsoft.com/office/drawing/2014/main" id="{1C289EEC-4D73-46AD-84A2-ED49EC602290}"/>
              </a:ext>
            </a:extLst>
          </p:cNvPr>
          <p:cNvCxnSpPr>
            <a:stCxn id="12" idx="1"/>
            <a:endCxn id="10" idx="2"/>
          </p:cNvCxnSpPr>
          <p:nvPr/>
        </p:nvCxnSpPr>
        <p:spPr>
          <a:xfrm rot="10800000">
            <a:off x="4002241" y="6421393"/>
            <a:ext cx="2753122" cy="1538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hthoek 14">
            <a:extLst>
              <a:ext uri="{FF2B5EF4-FFF2-40B4-BE49-F238E27FC236}">
                <a16:creationId xmlns:a16="http://schemas.microsoft.com/office/drawing/2014/main" id="{2F1209FF-5486-432F-A26E-11645C8FB453}"/>
              </a:ext>
            </a:extLst>
          </p:cNvPr>
          <p:cNvSpPr/>
          <p:nvPr/>
        </p:nvSpPr>
        <p:spPr>
          <a:xfrm>
            <a:off x="2789853" y="970384"/>
            <a:ext cx="3554963" cy="893482"/>
          </a:xfrm>
          <a:prstGeom prst="rect">
            <a:avLst/>
          </a:prstGeom>
          <a:solidFill>
            <a:srgbClr val="C00000">
              <a:alpha val="6000"/>
            </a:srgbClr>
          </a:solid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Tekstvak 15">
            <a:extLst>
              <a:ext uri="{FF2B5EF4-FFF2-40B4-BE49-F238E27FC236}">
                <a16:creationId xmlns:a16="http://schemas.microsoft.com/office/drawing/2014/main" id="{8AA2CAD1-C705-4469-AF03-EAD63E4D8358}"/>
              </a:ext>
            </a:extLst>
          </p:cNvPr>
          <p:cNvSpPr txBox="1"/>
          <p:nvPr/>
        </p:nvSpPr>
        <p:spPr>
          <a:xfrm>
            <a:off x="2789853" y="1556089"/>
            <a:ext cx="3554963" cy="307777"/>
          </a:xfrm>
          <a:prstGeom prst="rect">
            <a:avLst/>
          </a:prstGeom>
          <a:noFill/>
          <a:ln>
            <a:solidFill>
              <a:srgbClr val="C00000"/>
            </a:solidFill>
            <a:prstDash val="lgDash"/>
          </a:ln>
        </p:spPr>
        <p:txBody>
          <a:bodyPr wrap="square" rtlCol="0">
            <a:spAutoFit/>
          </a:bodyPr>
          <a:lstStyle/>
          <a:p>
            <a:r>
              <a:rPr lang="en-US" sz="1400" dirty="0"/>
              <a:t>container location 2 . . .6 :     Raw materials</a:t>
            </a:r>
            <a:endParaRPr lang="nl-NL" sz="1400" dirty="0"/>
          </a:p>
        </p:txBody>
      </p:sp>
      <p:sp>
        <p:nvSpPr>
          <p:cNvPr id="17" name="Rechthoek 16">
            <a:extLst>
              <a:ext uri="{FF2B5EF4-FFF2-40B4-BE49-F238E27FC236}">
                <a16:creationId xmlns:a16="http://schemas.microsoft.com/office/drawing/2014/main" id="{8C7C0701-B526-4221-88A7-BD76EB18BE12}"/>
              </a:ext>
            </a:extLst>
          </p:cNvPr>
          <p:cNvSpPr/>
          <p:nvPr/>
        </p:nvSpPr>
        <p:spPr>
          <a:xfrm>
            <a:off x="2018522" y="1976223"/>
            <a:ext cx="4326294" cy="3017911"/>
          </a:xfrm>
          <a:prstGeom prst="rect">
            <a:avLst/>
          </a:prstGeom>
          <a:solidFill>
            <a:schemeClr val="accent6">
              <a:lumMod val="75000"/>
              <a:alpha val="6000"/>
            </a:schemeClr>
          </a:solidFill>
          <a:ln>
            <a:solidFill>
              <a:schemeClr val="accent6">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8" name="Rechte verbindingslijn met pijl 17">
            <a:extLst>
              <a:ext uri="{FF2B5EF4-FFF2-40B4-BE49-F238E27FC236}">
                <a16:creationId xmlns:a16="http://schemas.microsoft.com/office/drawing/2014/main" id="{4424D1D6-90AF-49E2-93EE-2DB36824B524}"/>
              </a:ext>
            </a:extLst>
          </p:cNvPr>
          <p:cNvCxnSpPr>
            <a:cxnSpLocks/>
          </p:cNvCxnSpPr>
          <p:nvPr/>
        </p:nvCxnSpPr>
        <p:spPr>
          <a:xfrm>
            <a:off x="4046077" y="800155"/>
            <a:ext cx="1147666" cy="0"/>
          </a:xfrm>
          <a:prstGeom prst="straightConnector1">
            <a:avLst/>
          </a:prstGeom>
          <a:ln w="158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Tekstvak 21">
            <a:extLst>
              <a:ext uri="{FF2B5EF4-FFF2-40B4-BE49-F238E27FC236}">
                <a16:creationId xmlns:a16="http://schemas.microsoft.com/office/drawing/2014/main" id="{3A975C7D-1B03-4156-B693-225EA66C4C14}"/>
              </a:ext>
            </a:extLst>
          </p:cNvPr>
          <p:cNvSpPr txBox="1"/>
          <p:nvPr/>
        </p:nvSpPr>
        <p:spPr>
          <a:xfrm>
            <a:off x="2948473" y="630878"/>
            <a:ext cx="1233196" cy="338554"/>
          </a:xfrm>
          <a:prstGeom prst="rect">
            <a:avLst/>
          </a:prstGeom>
          <a:noFill/>
        </p:spPr>
        <p:txBody>
          <a:bodyPr wrap="square" rtlCol="0">
            <a:spAutoFit/>
          </a:bodyPr>
          <a:lstStyle/>
          <a:p>
            <a:r>
              <a:rPr lang="en-US" sz="1600" dirty="0">
                <a:solidFill>
                  <a:srgbClr val="FF0000"/>
                </a:solidFill>
              </a:rPr>
              <a:t>X-direction  </a:t>
            </a:r>
            <a:endParaRPr lang="nl-NL" sz="1600" dirty="0">
              <a:solidFill>
                <a:srgbClr val="FF0000"/>
              </a:solidFill>
            </a:endParaRPr>
          </a:p>
        </p:txBody>
      </p:sp>
      <p:sp>
        <p:nvSpPr>
          <p:cNvPr id="24" name="Tekstvak 23">
            <a:extLst>
              <a:ext uri="{FF2B5EF4-FFF2-40B4-BE49-F238E27FC236}">
                <a16:creationId xmlns:a16="http://schemas.microsoft.com/office/drawing/2014/main" id="{6B60D6AD-DFF3-4091-813F-FCAA2B357B5A}"/>
              </a:ext>
            </a:extLst>
          </p:cNvPr>
          <p:cNvSpPr txBox="1"/>
          <p:nvPr/>
        </p:nvSpPr>
        <p:spPr>
          <a:xfrm>
            <a:off x="2087725" y="1131772"/>
            <a:ext cx="338234" cy="369332"/>
          </a:xfrm>
          <a:prstGeom prst="rect">
            <a:avLst/>
          </a:prstGeom>
          <a:noFill/>
        </p:spPr>
        <p:txBody>
          <a:bodyPr wrap="square">
            <a:spAutoFit/>
          </a:bodyPr>
          <a:lstStyle/>
          <a:p>
            <a:r>
              <a:rPr lang="en-US" sz="1800" dirty="0"/>
              <a:t>1</a:t>
            </a:r>
            <a:endParaRPr lang="nl-NL" dirty="0"/>
          </a:p>
        </p:txBody>
      </p:sp>
      <p:sp>
        <p:nvSpPr>
          <p:cNvPr id="25" name="Tekstvak 24">
            <a:extLst>
              <a:ext uri="{FF2B5EF4-FFF2-40B4-BE49-F238E27FC236}">
                <a16:creationId xmlns:a16="http://schemas.microsoft.com/office/drawing/2014/main" id="{FE0B5DC0-900A-4BAF-8179-6F6F9C1C06E0}"/>
              </a:ext>
            </a:extLst>
          </p:cNvPr>
          <p:cNvSpPr txBox="1"/>
          <p:nvPr/>
        </p:nvSpPr>
        <p:spPr>
          <a:xfrm>
            <a:off x="2231237" y="3275111"/>
            <a:ext cx="3749686" cy="307777"/>
          </a:xfrm>
          <a:prstGeom prst="rect">
            <a:avLst/>
          </a:prstGeom>
          <a:noFill/>
          <a:ln>
            <a:solidFill>
              <a:schemeClr val="accent6">
                <a:lumMod val="50000"/>
              </a:schemeClr>
            </a:solidFill>
            <a:prstDash val="lgDash"/>
          </a:ln>
        </p:spPr>
        <p:txBody>
          <a:bodyPr wrap="square" rtlCol="0">
            <a:spAutoFit/>
          </a:bodyPr>
          <a:lstStyle/>
          <a:p>
            <a:r>
              <a:rPr lang="en-US" sz="1400" dirty="0"/>
              <a:t>container location 7 . . .30 :    Finished products</a:t>
            </a:r>
            <a:endParaRPr lang="nl-NL" sz="1400" dirty="0"/>
          </a:p>
        </p:txBody>
      </p:sp>
      <p:sp>
        <p:nvSpPr>
          <p:cNvPr id="26" name="Tekstvak 25">
            <a:extLst>
              <a:ext uri="{FF2B5EF4-FFF2-40B4-BE49-F238E27FC236}">
                <a16:creationId xmlns:a16="http://schemas.microsoft.com/office/drawing/2014/main" id="{FD0D5077-09B4-470D-AB64-6882D6B4DE6B}"/>
              </a:ext>
            </a:extLst>
          </p:cNvPr>
          <p:cNvSpPr txBox="1"/>
          <p:nvPr/>
        </p:nvSpPr>
        <p:spPr>
          <a:xfrm>
            <a:off x="2171234" y="4159724"/>
            <a:ext cx="2010435" cy="307777"/>
          </a:xfrm>
          <a:prstGeom prst="rect">
            <a:avLst/>
          </a:prstGeom>
          <a:noFill/>
          <a:ln>
            <a:solidFill>
              <a:srgbClr val="FF0000"/>
            </a:solidFill>
            <a:prstDash val="lgDash"/>
          </a:ln>
        </p:spPr>
        <p:txBody>
          <a:bodyPr wrap="square" rtlCol="0">
            <a:spAutoFit/>
          </a:bodyPr>
          <a:lstStyle/>
          <a:p>
            <a:r>
              <a:rPr lang="en-US" sz="1400" dirty="0"/>
              <a:t>XY- Servo at location:22</a:t>
            </a:r>
            <a:endParaRPr lang="nl-NL" sz="1400" dirty="0"/>
          </a:p>
        </p:txBody>
      </p:sp>
      <p:cxnSp>
        <p:nvCxnSpPr>
          <p:cNvPr id="28" name="Verbindingslijn: gebogen 27">
            <a:extLst>
              <a:ext uri="{FF2B5EF4-FFF2-40B4-BE49-F238E27FC236}">
                <a16:creationId xmlns:a16="http://schemas.microsoft.com/office/drawing/2014/main" id="{29ED03E9-9ADD-4D7F-A34A-6CB8EF9698CE}"/>
              </a:ext>
            </a:extLst>
          </p:cNvPr>
          <p:cNvCxnSpPr/>
          <p:nvPr/>
        </p:nvCxnSpPr>
        <p:spPr>
          <a:xfrm rot="5400000" flipH="1" flipV="1">
            <a:off x="4157565" y="3942961"/>
            <a:ext cx="401216" cy="353009"/>
          </a:xfrm>
          <a:prstGeom prst="bentConnector3">
            <a:avLst>
              <a:gd name="adj1" fmla="val 116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8833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ep 4">
            <a:extLst>
              <a:ext uri="{FF2B5EF4-FFF2-40B4-BE49-F238E27FC236}">
                <a16:creationId xmlns:a16="http://schemas.microsoft.com/office/drawing/2014/main" id="{1BD6666A-A97C-45A2-983F-DA348252B47B}"/>
              </a:ext>
            </a:extLst>
          </p:cNvPr>
          <p:cNvGrpSpPr/>
          <p:nvPr/>
        </p:nvGrpSpPr>
        <p:grpSpPr>
          <a:xfrm>
            <a:off x="3800475" y="2462212"/>
            <a:ext cx="4591050" cy="1933575"/>
            <a:chOff x="3800475" y="2462212"/>
            <a:chExt cx="4591050" cy="1933575"/>
          </a:xfrm>
        </p:grpSpPr>
        <p:pic>
          <p:nvPicPr>
            <p:cNvPr id="2" name="Afbeelding 1" descr="Control Tutorials for MATLAB and Simulink - Introduction: PID Controller  Design">
              <a:extLst>
                <a:ext uri="{FF2B5EF4-FFF2-40B4-BE49-F238E27FC236}">
                  <a16:creationId xmlns:a16="http://schemas.microsoft.com/office/drawing/2014/main" id="{7A2B2514-8AD1-44DD-892E-7BE65E6E00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00475" y="2462212"/>
              <a:ext cx="4591050" cy="1933575"/>
            </a:xfrm>
            <a:prstGeom prst="rect">
              <a:avLst/>
            </a:prstGeom>
            <a:noFill/>
            <a:ln>
              <a:noFill/>
            </a:ln>
          </p:spPr>
        </p:pic>
        <p:sp>
          <p:nvSpPr>
            <p:cNvPr id="3" name="Tekstvak 2">
              <a:extLst>
                <a:ext uri="{FF2B5EF4-FFF2-40B4-BE49-F238E27FC236}">
                  <a16:creationId xmlns:a16="http://schemas.microsoft.com/office/drawing/2014/main" id="{8BAA8A0F-960A-4575-9362-3E574C30A74F}"/>
                </a:ext>
              </a:extLst>
            </p:cNvPr>
            <p:cNvSpPr txBox="1"/>
            <p:nvPr/>
          </p:nvSpPr>
          <p:spPr>
            <a:xfrm>
              <a:off x="6373229" y="2709358"/>
              <a:ext cx="1085554" cy="307777"/>
            </a:xfrm>
            <a:prstGeom prst="rect">
              <a:avLst/>
            </a:prstGeom>
            <a:solidFill>
              <a:schemeClr val="bg1"/>
            </a:solidFill>
            <a:ln>
              <a:noFill/>
            </a:ln>
          </p:spPr>
          <p:txBody>
            <a:bodyPr wrap="none" rtlCol="0">
              <a:spAutoFit/>
            </a:bodyPr>
            <a:lstStyle/>
            <a:p>
              <a:r>
                <a:rPr lang="en-US" sz="1400" dirty="0">
                  <a:solidFill>
                    <a:schemeClr val="tx1">
                      <a:lumMod val="95000"/>
                      <a:lumOff val="5000"/>
                    </a:schemeClr>
                  </a:solidFill>
                </a:rPr>
                <a:t>Linear Servo</a:t>
              </a:r>
              <a:endParaRPr lang="nl-NL" sz="1400" dirty="0">
                <a:solidFill>
                  <a:schemeClr val="tx1">
                    <a:lumMod val="95000"/>
                    <a:lumOff val="5000"/>
                  </a:schemeClr>
                </a:solidFill>
              </a:endParaRPr>
            </a:p>
          </p:txBody>
        </p:sp>
        <p:sp>
          <p:nvSpPr>
            <p:cNvPr id="4" name="Tekstvak 3">
              <a:extLst>
                <a:ext uri="{FF2B5EF4-FFF2-40B4-BE49-F238E27FC236}">
                  <a16:creationId xmlns:a16="http://schemas.microsoft.com/office/drawing/2014/main" id="{C9B43B57-B97D-48A4-8AB1-B69B705827AF}"/>
                </a:ext>
              </a:extLst>
            </p:cNvPr>
            <p:cNvSpPr txBox="1"/>
            <p:nvPr/>
          </p:nvSpPr>
          <p:spPr>
            <a:xfrm>
              <a:off x="5099346" y="2709359"/>
              <a:ext cx="1066574" cy="307777"/>
            </a:xfrm>
            <a:prstGeom prst="rect">
              <a:avLst/>
            </a:prstGeom>
            <a:solidFill>
              <a:schemeClr val="bg1"/>
            </a:solidFill>
            <a:ln>
              <a:noFill/>
            </a:ln>
          </p:spPr>
          <p:txBody>
            <a:bodyPr wrap="none" rtlCol="0">
              <a:spAutoFit/>
            </a:bodyPr>
            <a:lstStyle/>
            <a:p>
              <a:r>
                <a:rPr lang="en-US" sz="1400" dirty="0">
                  <a:solidFill>
                    <a:schemeClr val="tx1">
                      <a:lumMod val="95000"/>
                      <a:lumOff val="5000"/>
                    </a:schemeClr>
                  </a:solidFill>
                </a:rPr>
                <a:t>P-Controller</a:t>
              </a:r>
              <a:endParaRPr lang="nl-NL" sz="1400" dirty="0">
                <a:solidFill>
                  <a:schemeClr val="tx1">
                    <a:lumMod val="95000"/>
                    <a:lumOff val="5000"/>
                  </a:schemeClr>
                </a:solidFill>
              </a:endParaRPr>
            </a:p>
          </p:txBody>
        </p:sp>
      </p:grpSp>
      <p:grpSp>
        <p:nvGrpSpPr>
          <p:cNvPr id="23" name="Groep 22">
            <a:extLst>
              <a:ext uri="{FF2B5EF4-FFF2-40B4-BE49-F238E27FC236}">
                <a16:creationId xmlns:a16="http://schemas.microsoft.com/office/drawing/2014/main" id="{C3A77C5D-2EE9-4478-A235-78E810ECEC4D}"/>
              </a:ext>
            </a:extLst>
          </p:cNvPr>
          <p:cNvGrpSpPr/>
          <p:nvPr/>
        </p:nvGrpSpPr>
        <p:grpSpPr>
          <a:xfrm>
            <a:off x="3528506" y="1260629"/>
            <a:ext cx="3659451" cy="372904"/>
            <a:chOff x="3528506" y="1260629"/>
            <a:chExt cx="3659451" cy="372904"/>
          </a:xfrm>
        </p:grpSpPr>
        <p:sp>
          <p:nvSpPr>
            <p:cNvPr id="6" name="Tekstvak 5">
              <a:extLst>
                <a:ext uri="{FF2B5EF4-FFF2-40B4-BE49-F238E27FC236}">
                  <a16:creationId xmlns:a16="http://schemas.microsoft.com/office/drawing/2014/main" id="{6990D9F6-2E95-4C5F-80EA-4E93A0A9F9F9}"/>
                </a:ext>
              </a:extLst>
            </p:cNvPr>
            <p:cNvSpPr txBox="1"/>
            <p:nvPr/>
          </p:nvSpPr>
          <p:spPr>
            <a:xfrm>
              <a:off x="3528507" y="1260629"/>
              <a:ext cx="301686" cy="369332"/>
            </a:xfrm>
            <a:prstGeom prst="rect">
              <a:avLst/>
            </a:prstGeom>
            <a:noFill/>
            <a:ln>
              <a:solidFill>
                <a:schemeClr val="tx1"/>
              </a:solidFill>
            </a:ln>
          </p:spPr>
          <p:txBody>
            <a:bodyPr wrap="none" rtlCol="0">
              <a:spAutoFit/>
            </a:bodyPr>
            <a:lstStyle/>
            <a:p>
              <a:pPr algn="ctr"/>
              <a:r>
                <a:rPr lang="en-US" dirty="0"/>
                <a:t>0</a:t>
              </a:r>
              <a:endParaRPr lang="nl-NL" dirty="0"/>
            </a:p>
          </p:txBody>
        </p:sp>
        <p:sp>
          <p:nvSpPr>
            <p:cNvPr id="7" name="Tekstvak 6">
              <a:extLst>
                <a:ext uri="{FF2B5EF4-FFF2-40B4-BE49-F238E27FC236}">
                  <a16:creationId xmlns:a16="http://schemas.microsoft.com/office/drawing/2014/main" id="{441DE545-E81C-4562-A950-C1F59409B7D3}"/>
                </a:ext>
              </a:extLst>
            </p:cNvPr>
            <p:cNvSpPr txBox="1"/>
            <p:nvPr/>
          </p:nvSpPr>
          <p:spPr>
            <a:xfrm>
              <a:off x="4266147" y="1264201"/>
              <a:ext cx="418704" cy="365760"/>
            </a:xfrm>
            <a:prstGeom prst="rect">
              <a:avLst/>
            </a:prstGeom>
            <a:noFill/>
            <a:ln>
              <a:solidFill>
                <a:schemeClr val="tx1"/>
              </a:solidFill>
            </a:ln>
          </p:spPr>
          <p:txBody>
            <a:bodyPr wrap="none" rtlCol="0">
              <a:spAutoFit/>
            </a:bodyPr>
            <a:lstStyle/>
            <a:p>
              <a:pPr algn="ctr"/>
              <a:r>
                <a:rPr lang="en-US" dirty="0"/>
                <a:t>40</a:t>
              </a:r>
              <a:endParaRPr lang="nl-NL" dirty="0"/>
            </a:p>
          </p:txBody>
        </p:sp>
        <p:sp>
          <p:nvSpPr>
            <p:cNvPr id="8" name="Tekstvak 7">
              <a:extLst>
                <a:ext uri="{FF2B5EF4-FFF2-40B4-BE49-F238E27FC236}">
                  <a16:creationId xmlns:a16="http://schemas.microsoft.com/office/drawing/2014/main" id="{1BBCEC85-48E9-416B-A952-6792336B6899}"/>
                </a:ext>
              </a:extLst>
            </p:cNvPr>
            <p:cNvSpPr txBox="1"/>
            <p:nvPr/>
          </p:nvSpPr>
          <p:spPr>
            <a:xfrm>
              <a:off x="5099346" y="1264201"/>
              <a:ext cx="418704" cy="369332"/>
            </a:xfrm>
            <a:prstGeom prst="rect">
              <a:avLst/>
            </a:prstGeom>
            <a:noFill/>
            <a:ln>
              <a:solidFill>
                <a:schemeClr val="tx1"/>
              </a:solidFill>
            </a:ln>
          </p:spPr>
          <p:txBody>
            <a:bodyPr wrap="none" rtlCol="0">
              <a:spAutoFit/>
            </a:bodyPr>
            <a:lstStyle/>
            <a:p>
              <a:pPr algn="ctr"/>
              <a:r>
                <a:rPr lang="en-US" dirty="0"/>
                <a:t>20</a:t>
              </a:r>
              <a:endParaRPr lang="nl-NL" dirty="0"/>
            </a:p>
          </p:txBody>
        </p:sp>
        <p:sp>
          <p:nvSpPr>
            <p:cNvPr id="9" name="Tekstvak 8">
              <a:extLst>
                <a:ext uri="{FF2B5EF4-FFF2-40B4-BE49-F238E27FC236}">
                  <a16:creationId xmlns:a16="http://schemas.microsoft.com/office/drawing/2014/main" id="{0642577A-1F7B-4652-B5EB-6269248127C2}"/>
                </a:ext>
              </a:extLst>
            </p:cNvPr>
            <p:cNvSpPr txBox="1"/>
            <p:nvPr/>
          </p:nvSpPr>
          <p:spPr>
            <a:xfrm>
              <a:off x="5903823" y="1260629"/>
              <a:ext cx="418704" cy="369332"/>
            </a:xfrm>
            <a:prstGeom prst="rect">
              <a:avLst/>
            </a:prstGeom>
            <a:noFill/>
            <a:ln>
              <a:solidFill>
                <a:schemeClr val="tx1"/>
              </a:solidFill>
            </a:ln>
          </p:spPr>
          <p:txBody>
            <a:bodyPr wrap="none" rtlCol="0">
              <a:spAutoFit/>
            </a:bodyPr>
            <a:lstStyle/>
            <a:p>
              <a:pPr algn="ctr"/>
              <a:r>
                <a:rPr lang="en-US" dirty="0"/>
                <a:t>60</a:t>
              </a:r>
              <a:endParaRPr lang="nl-NL" dirty="0"/>
            </a:p>
          </p:txBody>
        </p:sp>
        <p:sp>
          <p:nvSpPr>
            <p:cNvPr id="10" name="Tekstvak 9">
              <a:extLst>
                <a:ext uri="{FF2B5EF4-FFF2-40B4-BE49-F238E27FC236}">
                  <a16:creationId xmlns:a16="http://schemas.microsoft.com/office/drawing/2014/main" id="{32A67ED7-331C-44F4-9DA1-67CE9A0BDD72}"/>
                </a:ext>
              </a:extLst>
            </p:cNvPr>
            <p:cNvSpPr txBox="1"/>
            <p:nvPr/>
          </p:nvSpPr>
          <p:spPr>
            <a:xfrm>
              <a:off x="6766278" y="1260629"/>
              <a:ext cx="418704" cy="369332"/>
            </a:xfrm>
            <a:prstGeom prst="rect">
              <a:avLst/>
            </a:prstGeom>
            <a:noFill/>
            <a:ln>
              <a:solidFill>
                <a:schemeClr val="tx1"/>
              </a:solidFill>
            </a:ln>
          </p:spPr>
          <p:txBody>
            <a:bodyPr wrap="none" rtlCol="0">
              <a:spAutoFit/>
            </a:bodyPr>
            <a:lstStyle/>
            <a:p>
              <a:pPr algn="ctr"/>
              <a:r>
                <a:rPr lang="en-US" dirty="0"/>
                <a:t>30</a:t>
              </a:r>
              <a:endParaRPr lang="nl-NL" dirty="0"/>
            </a:p>
          </p:txBody>
        </p:sp>
        <p:cxnSp>
          <p:nvCxnSpPr>
            <p:cNvPr id="12" name="Rechte verbindingslijn met pijl 11">
              <a:extLst>
                <a:ext uri="{FF2B5EF4-FFF2-40B4-BE49-F238E27FC236}">
                  <a16:creationId xmlns:a16="http://schemas.microsoft.com/office/drawing/2014/main" id="{5C6CF083-63B2-4C96-9E6C-520179AC2A60}"/>
                </a:ext>
              </a:extLst>
            </p:cNvPr>
            <p:cNvCxnSpPr>
              <a:stCxn id="6" idx="3"/>
              <a:endCxn id="7" idx="1"/>
            </p:cNvCxnSpPr>
            <p:nvPr/>
          </p:nvCxnSpPr>
          <p:spPr>
            <a:xfrm>
              <a:off x="3830193" y="1445295"/>
              <a:ext cx="435954" cy="17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a:extLst>
                <a:ext uri="{FF2B5EF4-FFF2-40B4-BE49-F238E27FC236}">
                  <a16:creationId xmlns:a16="http://schemas.microsoft.com/office/drawing/2014/main" id="{9AFCD147-219D-424F-816C-E9F8A5FAFC81}"/>
                </a:ext>
              </a:extLst>
            </p:cNvPr>
            <p:cNvCxnSpPr>
              <a:stCxn id="7" idx="3"/>
              <a:endCxn id="8" idx="1"/>
            </p:cNvCxnSpPr>
            <p:nvPr/>
          </p:nvCxnSpPr>
          <p:spPr>
            <a:xfrm>
              <a:off x="4684851" y="1447081"/>
              <a:ext cx="414495" cy="17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a:extLst>
                <a:ext uri="{FF2B5EF4-FFF2-40B4-BE49-F238E27FC236}">
                  <a16:creationId xmlns:a16="http://schemas.microsoft.com/office/drawing/2014/main" id="{441791FC-BE88-4DBA-8345-E4F86C1C9D31}"/>
                </a:ext>
              </a:extLst>
            </p:cNvPr>
            <p:cNvCxnSpPr>
              <a:stCxn id="8" idx="3"/>
              <a:endCxn id="9" idx="1"/>
            </p:cNvCxnSpPr>
            <p:nvPr/>
          </p:nvCxnSpPr>
          <p:spPr>
            <a:xfrm flipV="1">
              <a:off x="5518050" y="1445295"/>
              <a:ext cx="385773" cy="35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Rechte verbindingslijn met pijl 19">
              <a:extLst>
                <a:ext uri="{FF2B5EF4-FFF2-40B4-BE49-F238E27FC236}">
                  <a16:creationId xmlns:a16="http://schemas.microsoft.com/office/drawing/2014/main" id="{C977AC1B-45F7-4808-AB18-8EABCD41CBEA}"/>
                </a:ext>
              </a:extLst>
            </p:cNvPr>
            <p:cNvCxnSpPr>
              <a:stCxn id="9" idx="3"/>
              <a:endCxn id="10" idx="1"/>
            </p:cNvCxnSpPr>
            <p:nvPr/>
          </p:nvCxnSpPr>
          <p:spPr>
            <a:xfrm>
              <a:off x="6322527" y="1445295"/>
              <a:ext cx="4437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Verbindingslijn: gebogen 21">
              <a:extLst>
                <a:ext uri="{FF2B5EF4-FFF2-40B4-BE49-F238E27FC236}">
                  <a16:creationId xmlns:a16="http://schemas.microsoft.com/office/drawing/2014/main" id="{55140A8F-84FC-4309-A593-F1319A95B733}"/>
                </a:ext>
              </a:extLst>
            </p:cNvPr>
            <p:cNvCxnSpPr>
              <a:stCxn id="10" idx="3"/>
              <a:endCxn id="6" idx="1"/>
            </p:cNvCxnSpPr>
            <p:nvPr/>
          </p:nvCxnSpPr>
          <p:spPr>
            <a:xfrm flipH="1">
              <a:off x="3528506" y="1445295"/>
              <a:ext cx="3659451" cy="14773"/>
            </a:xfrm>
            <a:prstGeom prst="bentConnector5">
              <a:avLst>
                <a:gd name="adj1" fmla="val -6252"/>
                <a:gd name="adj2" fmla="val 3254063"/>
                <a:gd name="adj3" fmla="val 10625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1800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738F570A-7E85-4759-B245-4EA1049B84F2}"/>
              </a:ext>
            </a:extLst>
          </p:cNvPr>
          <p:cNvSpPr txBox="1"/>
          <p:nvPr/>
        </p:nvSpPr>
        <p:spPr>
          <a:xfrm>
            <a:off x="4176712" y="129659"/>
            <a:ext cx="3838575" cy="461665"/>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General Course Information</a:t>
            </a:r>
          </a:p>
        </p:txBody>
      </p:sp>
      <p:sp>
        <p:nvSpPr>
          <p:cNvPr id="4" name="Tekstvak 3">
            <a:extLst>
              <a:ext uri="{FF2B5EF4-FFF2-40B4-BE49-F238E27FC236}">
                <a16:creationId xmlns:a16="http://schemas.microsoft.com/office/drawing/2014/main" id="{36CB0995-46B5-4D7D-835D-11E6997B4F1D}"/>
              </a:ext>
            </a:extLst>
          </p:cNvPr>
          <p:cNvSpPr txBox="1"/>
          <p:nvPr/>
        </p:nvSpPr>
        <p:spPr>
          <a:xfrm>
            <a:off x="476249" y="360491"/>
            <a:ext cx="11504257" cy="6090385"/>
          </a:xfrm>
          <a:prstGeom prst="rect">
            <a:avLst/>
          </a:prstGeom>
          <a:noFill/>
        </p:spPr>
        <p:txBody>
          <a:bodyPr wrap="square">
            <a:spAutoFit/>
          </a:bodyPr>
          <a:lstStyle/>
          <a:p>
            <a:pPr>
              <a:defRPr/>
            </a:pPr>
            <a:r>
              <a:rPr lang="en-GB" sz="1600" dirty="0">
                <a:latin typeface="Times New Roman" panose="02020603050405020304" pitchFamily="18" charset="0"/>
                <a:cs typeface="Times New Roman" panose="02020603050405020304" pitchFamily="18" charset="0"/>
              </a:rPr>
              <a:t>During class:</a:t>
            </a:r>
          </a:p>
          <a:p>
            <a:pPr lvl="1">
              <a:defRPr/>
            </a:pPr>
            <a:r>
              <a:rPr lang="en-GB" sz="1600" dirty="0">
                <a:latin typeface="Times New Roman" panose="02020603050405020304" pitchFamily="18" charset="0"/>
                <a:cs typeface="Times New Roman" panose="02020603050405020304" pitchFamily="18" charset="0"/>
              </a:rPr>
              <a:t>Max 2 Teaching hour:  theory  - instruction</a:t>
            </a:r>
          </a:p>
          <a:p>
            <a:pPr lvl="1">
              <a:defRPr/>
            </a:pPr>
            <a:r>
              <a:rPr lang="en-GB" sz="1600" dirty="0">
                <a:latin typeface="Times New Roman" panose="02020603050405020304" pitchFamily="18" charset="0"/>
                <a:cs typeface="Times New Roman" panose="02020603050405020304" pitchFamily="18" charset="0"/>
              </a:rPr>
              <a:t>Rest of the time practical researching or working on the assignments</a:t>
            </a:r>
          </a:p>
          <a:p>
            <a:pPr lvl="1">
              <a:defRPr/>
            </a:pPr>
            <a:endParaRPr lang="en-GB" sz="1600" dirty="0">
              <a:latin typeface="Times New Roman" panose="02020603050405020304" pitchFamily="18" charset="0"/>
              <a:cs typeface="Times New Roman" panose="02020603050405020304" pitchFamily="18" charset="0"/>
            </a:endParaRPr>
          </a:p>
          <a:p>
            <a:pPr>
              <a:defRPr/>
            </a:pPr>
            <a:r>
              <a:rPr lang="en-US" sz="1600" dirty="0">
                <a:latin typeface="Times New Roman" panose="02020603050405020304" pitchFamily="18" charset="0"/>
                <a:cs typeface="Times New Roman" panose="02020603050405020304" pitchFamily="18" charset="0"/>
              </a:rPr>
              <a:t>Deliverables and Grading.                                                                          Max. 2 students in a group. You’re allowed to work alone.</a:t>
            </a:r>
          </a:p>
          <a:p>
            <a:pPr marL="0" indent="0">
              <a:buNone/>
              <a:defRPr/>
            </a:pPr>
            <a:endParaRPr lang="en-US" sz="16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Assignments</a:t>
            </a:r>
            <a:r>
              <a:rPr lang="en-US" sz="1600" dirty="0">
                <a:solidFill>
                  <a:srgbClr val="FF0000"/>
                </a:solidFill>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 all graded with sufficient to pass! </a:t>
            </a:r>
          </a:p>
          <a:p>
            <a:pPr marL="1200150" lvl="2" indent="-285750">
              <a:lnSpc>
                <a:spcPct val="150000"/>
              </a:lnSpc>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2 assignments Introduction</a:t>
            </a:r>
          </a:p>
          <a:p>
            <a:pPr marL="1200150" lvl="2" indent="-285750">
              <a:lnSpc>
                <a:spcPct val="150000"/>
              </a:lnSpc>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2 assignments Advanced ( M2M Students)</a:t>
            </a:r>
          </a:p>
          <a:p>
            <a:pPr marL="742950" lvl="1" indent="-285750">
              <a:lnSpc>
                <a:spcPct val="150000"/>
              </a:lnSpc>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No written exam, results of the assignments will be the final mark. U S G O</a:t>
            </a:r>
          </a:p>
          <a:p>
            <a:pPr marL="742950" lvl="1" indent="-285750">
              <a:lnSpc>
                <a:spcPct val="150000"/>
              </a:lnSpc>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You’re allowed to discuss the problems with other students, but you handed in your own work individually</a:t>
            </a:r>
          </a:p>
          <a:p>
            <a:pPr marL="742950" lvl="1" indent="-285750">
              <a:lnSpc>
                <a:spcPct val="150000"/>
              </a:lnSpc>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Submission: A separated pdf of the report and a separated *.PROJECTARCHIVE  file of your project solution(*.PROJECT). You’ll be informed about the deadlines.   </a:t>
            </a:r>
          </a:p>
          <a:p>
            <a:pPr marL="742950" lvl="1" indent="-285750">
              <a:lnSpc>
                <a:spcPct val="150000"/>
              </a:lnSpc>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Life demo or a screen recording of the assignments is required.</a:t>
            </a:r>
          </a:p>
          <a:p>
            <a:pPr marL="742950" lvl="1" indent="-285750">
              <a:lnSpc>
                <a:spcPct val="150000"/>
              </a:lnSpc>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Copying other people’s work and presenting it as your own is considered fraudulent and will be reported to the exam board</a:t>
            </a:r>
            <a:r>
              <a:rPr lang="en-US" dirty="0"/>
              <a:t>.</a:t>
            </a:r>
          </a:p>
          <a:p>
            <a:pPr>
              <a:lnSpc>
                <a:spcPct val="150000"/>
              </a:lnSpc>
              <a:defRPr/>
            </a:pPr>
            <a:r>
              <a:rPr lang="en-US" sz="1600" b="1" dirty="0">
                <a:latin typeface="Times New Roman" panose="02020603050405020304" pitchFamily="18" charset="0"/>
                <a:cs typeface="Times New Roman" panose="02020603050405020304" pitchFamily="18" charset="0"/>
              </a:rPr>
              <a:t>Note: </a:t>
            </a:r>
          </a:p>
          <a:p>
            <a:pPr>
              <a:lnSpc>
                <a:spcPct val="150000"/>
              </a:lnSpc>
              <a:defRPr/>
            </a:pPr>
            <a:r>
              <a:rPr lang="en-US" b="1" dirty="0">
                <a:solidFill>
                  <a:srgbClr val="FF0000"/>
                </a:solidFill>
                <a:latin typeface="Times New Roman" panose="02020603050405020304" pitchFamily="18" charset="0"/>
                <a:cs typeface="Times New Roman" panose="02020603050405020304" pitchFamily="18" charset="0"/>
              </a:rPr>
              <a:t>This course is mainly research based. There are abundance of information  about CODESYS and Structured Text on Internet, YouTube.</a:t>
            </a:r>
            <a:endParaRPr lang="nl-NL"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429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2">
            <a:extLst>
              <a:ext uri="{FF2B5EF4-FFF2-40B4-BE49-F238E27FC236}">
                <a16:creationId xmlns:a16="http://schemas.microsoft.com/office/drawing/2014/main" id="{2A08C14B-69B3-4111-A9E4-C8741C7A3059}"/>
              </a:ext>
            </a:extLst>
          </p:cNvPr>
          <p:cNvSpPr txBox="1"/>
          <p:nvPr/>
        </p:nvSpPr>
        <p:spPr>
          <a:xfrm>
            <a:off x="4238625" y="265204"/>
            <a:ext cx="3714750" cy="461665"/>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Introduction PLC </a:t>
            </a:r>
          </a:p>
        </p:txBody>
      </p:sp>
      <p:sp>
        <p:nvSpPr>
          <p:cNvPr id="4" name="Tekstvak 3">
            <a:extLst>
              <a:ext uri="{FF2B5EF4-FFF2-40B4-BE49-F238E27FC236}">
                <a16:creationId xmlns:a16="http://schemas.microsoft.com/office/drawing/2014/main" id="{B9B181B2-6D11-4DD4-9FD8-77F9184E4F42}"/>
              </a:ext>
            </a:extLst>
          </p:cNvPr>
          <p:cNvSpPr txBox="1"/>
          <p:nvPr/>
        </p:nvSpPr>
        <p:spPr>
          <a:xfrm>
            <a:off x="1177935" y="743724"/>
            <a:ext cx="104760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Historically, PLCs were, in fact, logic controllers, so they were really good at Boolean on/off, “check-a-photo-eye”, “turn-on-a-motor”, “close-a-liquid-valve”  kind of stuff.</a:t>
            </a:r>
          </a:p>
          <a:p>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addition of Servos, PID loops, Analog control, Communications and database access have ‘complicated’ the issue.</a:t>
            </a:r>
          </a:p>
          <a:p>
            <a:endParaRPr lang="nl-NL" dirty="0">
              <a:latin typeface="Times New Roman" panose="02020603050405020304" pitchFamily="18" charset="0"/>
              <a:cs typeface="Times New Roman" panose="02020603050405020304" pitchFamily="18" charset="0"/>
            </a:endParaRPr>
          </a:p>
        </p:txBody>
      </p:sp>
      <p:pic>
        <p:nvPicPr>
          <p:cNvPr id="5" name="Afbeelding 4">
            <a:extLst>
              <a:ext uri="{FF2B5EF4-FFF2-40B4-BE49-F238E27FC236}">
                <a16:creationId xmlns:a16="http://schemas.microsoft.com/office/drawing/2014/main" id="{414102FD-DAFE-489C-9344-DA57A6ACBF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5084" y="1514661"/>
            <a:ext cx="3018999" cy="1850777"/>
          </a:xfrm>
          <a:prstGeom prst="rect">
            <a:avLst/>
          </a:prstGeom>
        </p:spPr>
      </p:pic>
      <p:grpSp>
        <p:nvGrpSpPr>
          <p:cNvPr id="6" name="Group 6">
            <a:extLst>
              <a:ext uri="{FF2B5EF4-FFF2-40B4-BE49-F238E27FC236}">
                <a16:creationId xmlns:a16="http://schemas.microsoft.com/office/drawing/2014/main" id="{ADFF945C-1DB9-49AE-B9C6-3929BF9E14C7}"/>
              </a:ext>
            </a:extLst>
          </p:cNvPr>
          <p:cNvGrpSpPr/>
          <p:nvPr/>
        </p:nvGrpSpPr>
        <p:grpSpPr>
          <a:xfrm>
            <a:off x="1237747" y="4136375"/>
            <a:ext cx="2047875" cy="2438705"/>
            <a:chOff x="427210" y="4148393"/>
            <a:chExt cx="2047875" cy="2438705"/>
          </a:xfrm>
        </p:grpSpPr>
        <p:pic>
          <p:nvPicPr>
            <p:cNvPr id="7" name="Picture 3">
              <a:extLst>
                <a:ext uri="{FF2B5EF4-FFF2-40B4-BE49-F238E27FC236}">
                  <a16:creationId xmlns:a16="http://schemas.microsoft.com/office/drawing/2014/main" id="{53880A54-E292-4CF3-8D6E-B2ACB4149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210" y="4148393"/>
              <a:ext cx="2047875" cy="2257425"/>
            </a:xfrm>
            <a:prstGeom prst="rect">
              <a:avLst/>
            </a:prstGeom>
            <a:ln>
              <a:noFill/>
            </a:ln>
            <a:effectLst>
              <a:softEdge rad="1125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Rechthoek 7">
              <a:extLst>
                <a:ext uri="{FF2B5EF4-FFF2-40B4-BE49-F238E27FC236}">
                  <a16:creationId xmlns:a16="http://schemas.microsoft.com/office/drawing/2014/main" id="{5E047CB3-8E6A-4651-B4A4-D6A57859795D}"/>
                </a:ext>
              </a:extLst>
            </p:cNvPr>
            <p:cNvSpPr/>
            <p:nvPr/>
          </p:nvSpPr>
          <p:spPr>
            <a:xfrm>
              <a:off x="523649" y="6279321"/>
              <a:ext cx="1854995" cy="307777"/>
            </a:xfrm>
            <a:prstGeom prst="rect">
              <a:avLst/>
            </a:prstGeom>
          </p:spPr>
          <p:txBody>
            <a:bodyPr wrap="none">
              <a:spAutoFit/>
            </a:bodyPr>
            <a:lstStyle/>
            <a:p>
              <a:r>
                <a:rPr lang="en-US" sz="1400" dirty="0">
                  <a:solidFill>
                    <a:schemeClr val="tx1">
                      <a:lumMod val="65000"/>
                      <a:lumOff val="35000"/>
                    </a:schemeClr>
                  </a:solidFill>
                  <a:latin typeface="Times New Roman" panose="02020603050405020304" pitchFamily="18" charset="0"/>
                  <a:cs typeface="Times New Roman" panose="02020603050405020304" pitchFamily="18" charset="0"/>
                </a:rPr>
                <a:t>Petrochemical Industry</a:t>
              </a:r>
              <a:endParaRPr lang="nl-NL" sz="1400" dirty="0">
                <a:solidFill>
                  <a:schemeClr val="tx1">
                    <a:lumMod val="65000"/>
                    <a:lumOff val="35000"/>
                  </a:schemeClr>
                </a:solidFill>
              </a:endParaRPr>
            </a:p>
          </p:txBody>
        </p:sp>
      </p:grpSp>
      <p:grpSp>
        <p:nvGrpSpPr>
          <p:cNvPr id="9" name="Group 7">
            <a:extLst>
              <a:ext uri="{FF2B5EF4-FFF2-40B4-BE49-F238E27FC236}">
                <a16:creationId xmlns:a16="http://schemas.microsoft.com/office/drawing/2014/main" id="{E341FF0D-1A18-44EB-AF69-BEA57432B4D1}"/>
              </a:ext>
            </a:extLst>
          </p:cNvPr>
          <p:cNvGrpSpPr/>
          <p:nvPr/>
        </p:nvGrpSpPr>
        <p:grpSpPr>
          <a:xfrm>
            <a:off x="4529611" y="4153230"/>
            <a:ext cx="1928943" cy="1754345"/>
            <a:chOff x="3290049" y="4380428"/>
            <a:chExt cx="1928943" cy="1754345"/>
          </a:xfrm>
        </p:grpSpPr>
        <p:pic>
          <p:nvPicPr>
            <p:cNvPr id="10" name="Picture 4" descr="http://www.psa-peugeot-citroen-press.co.uk/images/2007-10-03/Laser%20welding%20robot%20on%20the%20body-assembly%20line%20of%20the%20FIAT%20FIORINO,%20PEUGEOT%20BIPPER%20and%20CITROEN%20NEMO.jpg">
              <a:extLst>
                <a:ext uri="{FF2B5EF4-FFF2-40B4-BE49-F238E27FC236}">
                  <a16:creationId xmlns:a16="http://schemas.microsoft.com/office/drawing/2014/main" id="{1DAE6D50-8738-4E2B-8138-A6BAE1C13F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90049" y="4380428"/>
              <a:ext cx="1928943" cy="1445969"/>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
          <p:nvSpPr>
            <p:cNvPr id="11" name="Rechthoek 10">
              <a:extLst>
                <a:ext uri="{FF2B5EF4-FFF2-40B4-BE49-F238E27FC236}">
                  <a16:creationId xmlns:a16="http://schemas.microsoft.com/office/drawing/2014/main" id="{F1430FAD-6C16-4B26-BA03-5AD6A84CCCB3}"/>
                </a:ext>
              </a:extLst>
            </p:cNvPr>
            <p:cNvSpPr/>
            <p:nvPr/>
          </p:nvSpPr>
          <p:spPr>
            <a:xfrm>
              <a:off x="3290049" y="5826996"/>
              <a:ext cx="1685077" cy="307777"/>
            </a:xfrm>
            <a:prstGeom prst="rect">
              <a:avLst/>
            </a:prstGeom>
          </p:spPr>
          <p:txBody>
            <a:bodyPr wrap="none">
              <a:spAutoFit/>
            </a:bodyPr>
            <a:lstStyle/>
            <a:p>
              <a:r>
                <a:rPr lang="en-US" sz="1400" dirty="0">
                  <a:solidFill>
                    <a:schemeClr val="tx1">
                      <a:lumMod val="65000"/>
                      <a:lumOff val="35000"/>
                    </a:schemeClr>
                  </a:solidFill>
                  <a:latin typeface="Times New Roman" panose="02020603050405020304" pitchFamily="18" charset="0"/>
                  <a:cs typeface="Times New Roman" panose="02020603050405020304" pitchFamily="18" charset="0"/>
                </a:rPr>
                <a:t>Automotive Industry</a:t>
              </a:r>
              <a:endParaRPr lang="nl-NL" sz="1400" dirty="0">
                <a:solidFill>
                  <a:schemeClr val="tx1">
                    <a:lumMod val="65000"/>
                    <a:lumOff val="35000"/>
                  </a:schemeClr>
                </a:solidFill>
              </a:endParaRPr>
            </a:p>
          </p:txBody>
        </p:sp>
      </p:grpSp>
      <p:grpSp>
        <p:nvGrpSpPr>
          <p:cNvPr id="12" name="Group 14">
            <a:extLst>
              <a:ext uri="{FF2B5EF4-FFF2-40B4-BE49-F238E27FC236}">
                <a16:creationId xmlns:a16="http://schemas.microsoft.com/office/drawing/2014/main" id="{C36EB4A5-2EFD-4B7C-ABB1-913685ED105B}"/>
              </a:ext>
            </a:extLst>
          </p:cNvPr>
          <p:cNvGrpSpPr/>
          <p:nvPr/>
        </p:nvGrpSpPr>
        <p:grpSpPr>
          <a:xfrm>
            <a:off x="8081631" y="4366333"/>
            <a:ext cx="2619375" cy="1983699"/>
            <a:chOff x="5728956" y="4295622"/>
            <a:chExt cx="2619375" cy="1983699"/>
          </a:xfrm>
        </p:grpSpPr>
        <p:pic>
          <p:nvPicPr>
            <p:cNvPr id="13" name="Picture 2" descr="http://www.mikrocentrum.nl/assets/Opleidingen/Elektronica/Fotos/_resampled/resizedimage275183-Foto-voorkant2.jpg">
              <a:extLst>
                <a:ext uri="{FF2B5EF4-FFF2-40B4-BE49-F238E27FC236}">
                  <a16:creationId xmlns:a16="http://schemas.microsoft.com/office/drawing/2014/main" id="{1E446C28-7D29-4AEB-AF59-FA9AF46A1F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8956" y="4295622"/>
              <a:ext cx="2619375" cy="1743076"/>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
          <p:nvSpPr>
            <p:cNvPr id="14" name="Rechthoek 13">
              <a:extLst>
                <a:ext uri="{FF2B5EF4-FFF2-40B4-BE49-F238E27FC236}">
                  <a16:creationId xmlns:a16="http://schemas.microsoft.com/office/drawing/2014/main" id="{96892677-5CC8-4FE6-9F9F-AAF481561DFC}"/>
                </a:ext>
              </a:extLst>
            </p:cNvPr>
            <p:cNvSpPr/>
            <p:nvPr/>
          </p:nvSpPr>
          <p:spPr>
            <a:xfrm>
              <a:off x="6349991" y="5971544"/>
              <a:ext cx="1377300" cy="307777"/>
            </a:xfrm>
            <a:prstGeom prst="rect">
              <a:avLst/>
            </a:prstGeom>
          </p:spPr>
          <p:txBody>
            <a:bodyPr wrap="none">
              <a:spAutoFit/>
            </a:bodyPr>
            <a:lstStyle/>
            <a:p>
              <a:r>
                <a:rPr lang="en-US" sz="1400" dirty="0">
                  <a:solidFill>
                    <a:schemeClr val="tx1">
                      <a:lumMod val="65000"/>
                      <a:lumOff val="35000"/>
                    </a:schemeClr>
                  </a:solidFill>
                  <a:latin typeface="Times New Roman" panose="02020603050405020304" pitchFamily="18" charset="0"/>
                  <a:cs typeface="Times New Roman" panose="02020603050405020304" pitchFamily="18" charset="0"/>
                </a:rPr>
                <a:t>Process Industry</a:t>
              </a:r>
              <a:endParaRPr lang="nl-NL" sz="1400" dirty="0">
                <a:solidFill>
                  <a:schemeClr val="tx1">
                    <a:lumMod val="65000"/>
                    <a:lumOff val="35000"/>
                  </a:schemeClr>
                </a:solidFill>
              </a:endParaRPr>
            </a:p>
          </p:txBody>
        </p:sp>
      </p:grpSp>
    </p:spTree>
    <p:extLst>
      <p:ext uri="{BB962C8B-B14F-4D97-AF65-F5344CB8AC3E}">
        <p14:creationId xmlns:p14="http://schemas.microsoft.com/office/powerpoint/2010/main" val="627757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25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25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478BA9D4-783E-4BE8-9914-9375A906DF27}"/>
              </a:ext>
            </a:extLst>
          </p:cNvPr>
          <p:cNvSpPr txBox="1"/>
          <p:nvPr/>
        </p:nvSpPr>
        <p:spPr>
          <a:xfrm>
            <a:off x="4238625" y="265204"/>
            <a:ext cx="3714750" cy="461665"/>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Introduction PLC </a:t>
            </a:r>
          </a:p>
        </p:txBody>
      </p:sp>
      <p:sp>
        <p:nvSpPr>
          <p:cNvPr id="3" name="Tekstvak 2">
            <a:extLst>
              <a:ext uri="{FF2B5EF4-FFF2-40B4-BE49-F238E27FC236}">
                <a16:creationId xmlns:a16="http://schemas.microsoft.com/office/drawing/2014/main" id="{866BCA92-BBDC-4E03-9809-3608000844B4}"/>
              </a:ext>
            </a:extLst>
          </p:cNvPr>
          <p:cNvSpPr txBox="1"/>
          <p:nvPr/>
        </p:nvSpPr>
        <p:spPr>
          <a:xfrm>
            <a:off x="501306" y="793601"/>
            <a:ext cx="11471619"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PLC, PAC or IPC ? What’s in a name.</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“OEMs or system integrators say they've discovered that Programmable Automation Controllers (PACs) do better than Programmable Logic Controllers (PLCs) or Industrial Personal Computers (IPCs)?”  </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Perhaps not so surprisingly, the answer lies in a grey area, depending on how those in industry distinguish between the technologies.</a:t>
            </a:r>
            <a:endParaRPr lang="en-GB" dirty="0">
              <a:latin typeface="Times New Roman" panose="02020603050405020304" pitchFamily="18" charset="0"/>
              <a:cs typeface="Times New Roman" panose="02020603050405020304" pitchFamily="18" charset="0"/>
            </a:endParaRPr>
          </a:p>
          <a:p>
            <a:endParaRPr lang="nl-NL" dirty="0">
              <a:latin typeface="Times New Roman" panose="02020603050405020304" pitchFamily="18" charset="0"/>
              <a:cs typeface="Times New Roman" panose="02020603050405020304" pitchFamily="18" charset="0"/>
            </a:endParaRPr>
          </a:p>
        </p:txBody>
      </p:sp>
      <p:grpSp>
        <p:nvGrpSpPr>
          <p:cNvPr id="4" name="Groep 3">
            <a:extLst>
              <a:ext uri="{FF2B5EF4-FFF2-40B4-BE49-F238E27FC236}">
                <a16:creationId xmlns:a16="http://schemas.microsoft.com/office/drawing/2014/main" id="{596793CC-E8F4-4C90-B692-612EFECC4AF1}"/>
              </a:ext>
            </a:extLst>
          </p:cNvPr>
          <p:cNvGrpSpPr/>
          <p:nvPr/>
        </p:nvGrpSpPr>
        <p:grpSpPr>
          <a:xfrm>
            <a:off x="2255536" y="3097372"/>
            <a:ext cx="1796304" cy="1360280"/>
            <a:chOff x="866482" y="2896881"/>
            <a:chExt cx="1796304" cy="1360280"/>
          </a:xfrm>
        </p:grpSpPr>
        <p:pic>
          <p:nvPicPr>
            <p:cNvPr id="5" name="Afbeelding 4">
              <a:extLst>
                <a:ext uri="{FF2B5EF4-FFF2-40B4-BE49-F238E27FC236}">
                  <a16:creationId xmlns:a16="http://schemas.microsoft.com/office/drawing/2014/main" id="{A0A0390C-BCA5-408E-A23E-20BBD35E5A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482" y="2896881"/>
              <a:ext cx="1796304" cy="1106501"/>
            </a:xfrm>
            <a:prstGeom prst="rect">
              <a:avLst/>
            </a:prstGeom>
            <a:ln>
              <a:noFill/>
            </a:ln>
            <a:effectLst>
              <a:softEdge rad="112500"/>
            </a:effectLst>
          </p:spPr>
        </p:pic>
        <p:sp>
          <p:nvSpPr>
            <p:cNvPr id="6" name="Rechthoek 5">
              <a:extLst>
                <a:ext uri="{FF2B5EF4-FFF2-40B4-BE49-F238E27FC236}">
                  <a16:creationId xmlns:a16="http://schemas.microsoft.com/office/drawing/2014/main" id="{ECC201B8-FE7F-475C-83BA-FC636D7188F8}"/>
                </a:ext>
              </a:extLst>
            </p:cNvPr>
            <p:cNvSpPr/>
            <p:nvPr/>
          </p:nvSpPr>
          <p:spPr>
            <a:xfrm>
              <a:off x="1517185" y="3918607"/>
              <a:ext cx="559769" cy="338554"/>
            </a:xfrm>
            <a:prstGeom prst="rect">
              <a:avLst/>
            </a:prstGeom>
          </p:spPr>
          <p:txBody>
            <a:bodyPr wrap="none">
              <a:spAutoFit/>
            </a:bodyPr>
            <a:lstStyle/>
            <a:p>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PLC</a:t>
              </a:r>
              <a:endParaRPr lang="nl-NL" sz="1600" dirty="0">
                <a:solidFill>
                  <a:schemeClr val="tx1">
                    <a:lumMod val="65000"/>
                    <a:lumOff val="35000"/>
                  </a:schemeClr>
                </a:solidFill>
              </a:endParaRPr>
            </a:p>
          </p:txBody>
        </p:sp>
      </p:grpSp>
      <p:grpSp>
        <p:nvGrpSpPr>
          <p:cNvPr id="7" name="Groep 6">
            <a:extLst>
              <a:ext uri="{FF2B5EF4-FFF2-40B4-BE49-F238E27FC236}">
                <a16:creationId xmlns:a16="http://schemas.microsoft.com/office/drawing/2014/main" id="{49FE869C-001E-4457-981D-88A0498BD6E6}"/>
              </a:ext>
            </a:extLst>
          </p:cNvPr>
          <p:cNvGrpSpPr/>
          <p:nvPr/>
        </p:nvGrpSpPr>
        <p:grpSpPr>
          <a:xfrm>
            <a:off x="8474913" y="3079874"/>
            <a:ext cx="2006741" cy="1321094"/>
            <a:chOff x="4803848" y="2936067"/>
            <a:chExt cx="2006741" cy="1321094"/>
          </a:xfrm>
        </p:grpSpPr>
        <p:pic>
          <p:nvPicPr>
            <p:cNvPr id="8" name="Afbeelding 7">
              <a:extLst>
                <a:ext uri="{FF2B5EF4-FFF2-40B4-BE49-F238E27FC236}">
                  <a16:creationId xmlns:a16="http://schemas.microsoft.com/office/drawing/2014/main" id="{412C1BE2-0843-4353-9CB1-7FBCD2945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848" y="2936067"/>
              <a:ext cx="2006741" cy="1083641"/>
            </a:xfrm>
            <a:prstGeom prst="rect">
              <a:avLst/>
            </a:prstGeom>
            <a:ln>
              <a:noFill/>
            </a:ln>
            <a:effectLst>
              <a:softEdge rad="112500"/>
            </a:effectLst>
          </p:spPr>
        </p:pic>
        <p:sp>
          <p:nvSpPr>
            <p:cNvPr id="9" name="Rechthoek 8">
              <a:extLst>
                <a:ext uri="{FF2B5EF4-FFF2-40B4-BE49-F238E27FC236}">
                  <a16:creationId xmlns:a16="http://schemas.microsoft.com/office/drawing/2014/main" id="{20D95549-CCFE-4189-9A9A-B6895540243D}"/>
                </a:ext>
              </a:extLst>
            </p:cNvPr>
            <p:cNvSpPr/>
            <p:nvPr/>
          </p:nvSpPr>
          <p:spPr>
            <a:xfrm>
              <a:off x="5416560" y="3918607"/>
              <a:ext cx="563359" cy="338554"/>
            </a:xfrm>
            <a:prstGeom prst="rect">
              <a:avLst/>
            </a:prstGeom>
          </p:spPr>
          <p:txBody>
            <a:bodyPr wrap="none">
              <a:spAutoFit/>
            </a:bodyPr>
            <a:lstStyle/>
            <a:p>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PAC</a:t>
              </a:r>
              <a:endParaRPr lang="nl-NL" sz="1600" dirty="0">
                <a:solidFill>
                  <a:schemeClr val="tx1">
                    <a:lumMod val="65000"/>
                    <a:lumOff val="35000"/>
                  </a:schemeClr>
                </a:solidFill>
              </a:endParaRPr>
            </a:p>
          </p:txBody>
        </p:sp>
      </p:grpSp>
      <p:grpSp>
        <p:nvGrpSpPr>
          <p:cNvPr id="10" name="Group 17">
            <a:extLst>
              <a:ext uri="{FF2B5EF4-FFF2-40B4-BE49-F238E27FC236}">
                <a16:creationId xmlns:a16="http://schemas.microsoft.com/office/drawing/2014/main" id="{9A91E167-E3BB-4EE6-A87E-DAF29F597ADB}"/>
              </a:ext>
            </a:extLst>
          </p:cNvPr>
          <p:cNvGrpSpPr/>
          <p:nvPr/>
        </p:nvGrpSpPr>
        <p:grpSpPr>
          <a:xfrm>
            <a:off x="4238625" y="3713921"/>
            <a:ext cx="4462734" cy="2622616"/>
            <a:chOff x="2340633" y="3513430"/>
            <a:chExt cx="4462734" cy="2622616"/>
          </a:xfrm>
        </p:grpSpPr>
        <p:grpSp>
          <p:nvGrpSpPr>
            <p:cNvPr id="11" name="Groep 10">
              <a:extLst>
                <a:ext uri="{FF2B5EF4-FFF2-40B4-BE49-F238E27FC236}">
                  <a16:creationId xmlns:a16="http://schemas.microsoft.com/office/drawing/2014/main" id="{268974D7-1BEA-4EBF-BD84-F13BDBB65A35}"/>
                </a:ext>
              </a:extLst>
            </p:cNvPr>
            <p:cNvGrpSpPr/>
            <p:nvPr/>
          </p:nvGrpSpPr>
          <p:grpSpPr>
            <a:xfrm>
              <a:off x="2340633" y="3513430"/>
              <a:ext cx="4462734" cy="1440516"/>
              <a:chOff x="1517185" y="4362964"/>
              <a:chExt cx="4462734" cy="1440516"/>
            </a:xfrm>
          </p:grpSpPr>
          <p:pic>
            <p:nvPicPr>
              <p:cNvPr id="13" name="Afbeelding 12">
                <a:extLst>
                  <a:ext uri="{FF2B5EF4-FFF2-40B4-BE49-F238E27FC236}">
                    <a16:creationId xmlns:a16="http://schemas.microsoft.com/office/drawing/2014/main" id="{4806BA22-7285-4003-BAF0-4F05E45C5C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1261" y="4398911"/>
                <a:ext cx="1588658" cy="1231210"/>
              </a:xfrm>
              <a:prstGeom prst="rect">
                <a:avLst/>
              </a:prstGeom>
              <a:ln>
                <a:noFill/>
              </a:ln>
              <a:effectLst>
                <a:softEdge rad="112500"/>
              </a:effectLst>
            </p:spPr>
          </p:pic>
          <p:pic>
            <p:nvPicPr>
              <p:cNvPr id="14" name="Afbeelding 13">
                <a:extLst>
                  <a:ext uri="{FF2B5EF4-FFF2-40B4-BE49-F238E27FC236}">
                    <a16:creationId xmlns:a16="http://schemas.microsoft.com/office/drawing/2014/main" id="{333735A9-1191-4076-A8B0-A1192F98E2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7185" y="4362964"/>
                <a:ext cx="2668174" cy="1212381"/>
              </a:xfrm>
              <a:prstGeom prst="rect">
                <a:avLst/>
              </a:prstGeom>
              <a:ln>
                <a:noFill/>
              </a:ln>
              <a:effectLst>
                <a:softEdge rad="112500"/>
              </a:effectLst>
            </p:spPr>
          </p:pic>
          <p:sp>
            <p:nvSpPr>
              <p:cNvPr id="15" name="Rechthoek 14">
                <a:extLst>
                  <a:ext uri="{FF2B5EF4-FFF2-40B4-BE49-F238E27FC236}">
                    <a16:creationId xmlns:a16="http://schemas.microsoft.com/office/drawing/2014/main" id="{C15DB1B9-F72E-4DCA-83A6-3DEDCD7D3FCF}"/>
                  </a:ext>
                </a:extLst>
              </p:cNvPr>
              <p:cNvSpPr/>
              <p:nvPr/>
            </p:nvSpPr>
            <p:spPr>
              <a:xfrm>
                <a:off x="2650352" y="5464926"/>
                <a:ext cx="1220743" cy="338554"/>
              </a:xfrm>
              <a:prstGeom prst="rect">
                <a:avLst/>
              </a:prstGeom>
            </p:spPr>
            <p:txBody>
              <a:bodyPr wrap="square">
                <a:spAutoFit/>
              </a:bodyPr>
              <a:lstStyle/>
              <a:p>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IPC or EPC</a:t>
                </a:r>
                <a:endParaRPr lang="nl-NL" sz="1600" dirty="0">
                  <a:solidFill>
                    <a:schemeClr val="tx1">
                      <a:lumMod val="65000"/>
                      <a:lumOff val="35000"/>
                    </a:schemeClr>
                  </a:solidFill>
                </a:endParaRPr>
              </a:p>
            </p:txBody>
          </p:sp>
        </p:grpSp>
        <p:pic>
          <p:nvPicPr>
            <p:cNvPr id="12" name="Picture 16">
              <a:extLst>
                <a:ext uri="{FF2B5EF4-FFF2-40B4-BE49-F238E27FC236}">
                  <a16:creationId xmlns:a16="http://schemas.microsoft.com/office/drawing/2014/main" id="{A5B84F4B-5FD7-4623-8B49-B7C84D1D23CA}"/>
                </a:ext>
              </a:extLst>
            </p:cNvPr>
            <p:cNvPicPr>
              <a:picLocks noChangeAspect="1"/>
            </p:cNvPicPr>
            <p:nvPr/>
          </p:nvPicPr>
          <p:blipFill>
            <a:blip r:embed="rId6"/>
            <a:stretch>
              <a:fillRect/>
            </a:stretch>
          </p:blipFill>
          <p:spPr>
            <a:xfrm>
              <a:off x="2396986" y="4894821"/>
              <a:ext cx="2817723" cy="1241225"/>
            </a:xfrm>
            <a:prstGeom prst="rect">
              <a:avLst/>
            </a:prstGeom>
            <a:effectLst>
              <a:softEdge rad="38100"/>
            </a:effectLst>
          </p:spPr>
        </p:pic>
      </p:grpSp>
      <p:pic>
        <p:nvPicPr>
          <p:cNvPr id="1026" name="Picture 2" descr="ctrlX CORE | Bosch Rexroth Nederland">
            <a:extLst>
              <a:ext uri="{FF2B5EF4-FFF2-40B4-BE49-F238E27FC236}">
                <a16:creationId xmlns:a16="http://schemas.microsoft.com/office/drawing/2014/main" id="{2E8ACF20-41C0-4937-95E0-0DF2CC394C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5926" y="4288375"/>
            <a:ext cx="1171575" cy="20764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7" name="Rechthoek 16">
            <a:extLst>
              <a:ext uri="{FF2B5EF4-FFF2-40B4-BE49-F238E27FC236}">
                <a16:creationId xmlns:a16="http://schemas.microsoft.com/office/drawing/2014/main" id="{8C552344-EEE8-48B0-84FF-C02EAF861F0F}"/>
              </a:ext>
            </a:extLst>
          </p:cNvPr>
          <p:cNvSpPr/>
          <p:nvPr/>
        </p:nvSpPr>
        <p:spPr>
          <a:xfrm>
            <a:off x="2106917" y="5895122"/>
            <a:ext cx="635110" cy="338554"/>
          </a:xfrm>
          <a:prstGeom prst="rect">
            <a:avLst/>
          </a:prstGeom>
        </p:spPr>
        <p:txBody>
          <a:bodyPr wrap="none">
            <a:spAutoFit/>
          </a:bodyPr>
          <a:lstStyle/>
          <a:p>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Core </a:t>
            </a:r>
            <a:endParaRPr lang="nl-NL" sz="1600" dirty="0">
              <a:solidFill>
                <a:schemeClr val="tx1">
                  <a:lumMod val="65000"/>
                  <a:lumOff val="35000"/>
                </a:schemeClr>
              </a:solidFill>
            </a:endParaRPr>
          </a:p>
        </p:txBody>
      </p:sp>
    </p:spTree>
    <p:extLst>
      <p:ext uri="{BB962C8B-B14F-4D97-AF65-F5344CB8AC3E}">
        <p14:creationId xmlns:p14="http://schemas.microsoft.com/office/powerpoint/2010/main" val="1983888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514D0638-F894-4AC1-8A12-9E5DDC441859}"/>
              </a:ext>
            </a:extLst>
          </p:cNvPr>
          <p:cNvSpPr txBox="1"/>
          <p:nvPr/>
        </p:nvSpPr>
        <p:spPr>
          <a:xfrm>
            <a:off x="3020144" y="160214"/>
            <a:ext cx="3714750" cy="738664"/>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Introduction PLC</a:t>
            </a:r>
          </a:p>
          <a:p>
            <a:pPr algn="ctr"/>
            <a:r>
              <a:rPr lang="en-US" dirty="0">
                <a:latin typeface="Times New Roman" panose="02020603050405020304" pitchFamily="18" charset="0"/>
                <a:cs typeface="Times New Roman" panose="02020603050405020304" pitchFamily="18" charset="0"/>
              </a:rPr>
              <a:t>Application examples </a:t>
            </a:r>
          </a:p>
        </p:txBody>
      </p:sp>
      <p:pic>
        <p:nvPicPr>
          <p:cNvPr id="4" name="Afbeelding 3">
            <a:extLst>
              <a:ext uri="{FF2B5EF4-FFF2-40B4-BE49-F238E27FC236}">
                <a16:creationId xmlns:a16="http://schemas.microsoft.com/office/drawing/2014/main" id="{CC48EC63-64C0-4FB5-993A-BABA8027D9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3509" y="2808516"/>
            <a:ext cx="2265643" cy="1585950"/>
          </a:xfrm>
          <a:prstGeom prst="rect">
            <a:avLst/>
          </a:prstGeom>
          <a:ln>
            <a:noFill/>
          </a:ln>
          <a:effectLst>
            <a:softEdge rad="112500"/>
          </a:effectLst>
        </p:spPr>
      </p:pic>
      <p:pic>
        <p:nvPicPr>
          <p:cNvPr id="5" name="Picture 2">
            <a:extLst>
              <a:ext uri="{FF2B5EF4-FFF2-40B4-BE49-F238E27FC236}">
                <a16:creationId xmlns:a16="http://schemas.microsoft.com/office/drawing/2014/main" id="{71ECB8E6-3307-4FF2-B0C4-834BAAE227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7880" y="4847743"/>
            <a:ext cx="2065089" cy="826035"/>
          </a:xfrm>
          <a:prstGeom prst="rect">
            <a:avLst/>
          </a:prstGeom>
          <a:ln>
            <a:noFill/>
          </a:ln>
          <a:effectLst>
            <a:softEdge rad="1125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Afbeelding 5">
            <a:extLst>
              <a:ext uri="{FF2B5EF4-FFF2-40B4-BE49-F238E27FC236}">
                <a16:creationId xmlns:a16="http://schemas.microsoft.com/office/drawing/2014/main" id="{5AD8F726-098A-473A-8EC1-E8B7818BC1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8373" y="2808516"/>
            <a:ext cx="3549223" cy="1774612"/>
          </a:xfrm>
          <a:prstGeom prst="rect">
            <a:avLst/>
          </a:prstGeom>
          <a:ln>
            <a:noFill/>
          </a:ln>
          <a:effectLst>
            <a:softEdge rad="112500"/>
          </a:effectLst>
        </p:spPr>
      </p:pic>
      <p:pic>
        <p:nvPicPr>
          <p:cNvPr id="7" name="Afbeelding 6">
            <a:extLst>
              <a:ext uri="{FF2B5EF4-FFF2-40B4-BE49-F238E27FC236}">
                <a16:creationId xmlns:a16="http://schemas.microsoft.com/office/drawing/2014/main" id="{37F893EC-8D96-4250-A23A-F1D2E1F303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106" y="4539633"/>
            <a:ext cx="1691485" cy="1691485"/>
          </a:xfrm>
          <a:prstGeom prst="rect">
            <a:avLst/>
          </a:prstGeom>
          <a:ln>
            <a:noFill/>
          </a:ln>
          <a:effectLst>
            <a:softEdge rad="112500"/>
          </a:effectLst>
        </p:spPr>
      </p:pic>
      <p:pic>
        <p:nvPicPr>
          <p:cNvPr id="8" name="Picture 2" descr="https://www.plccoder.com/wp-content/uploads/2020/03/Featured-image.png">
            <a:extLst>
              <a:ext uri="{FF2B5EF4-FFF2-40B4-BE49-F238E27FC236}">
                <a16:creationId xmlns:a16="http://schemas.microsoft.com/office/drawing/2014/main" id="{3D328AA5-95AA-4B9D-A73A-4F1BFD1186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2186" y="5152207"/>
            <a:ext cx="2854780" cy="845861"/>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pic>
        <p:nvPicPr>
          <p:cNvPr id="9" name="Picture 4" descr="introduction to motion control">
            <a:extLst>
              <a:ext uri="{FF2B5EF4-FFF2-40B4-BE49-F238E27FC236}">
                <a16:creationId xmlns:a16="http://schemas.microsoft.com/office/drawing/2014/main" id="{F6A5071D-7A08-47AA-A621-CEEA7ECEFC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3021" y="2979231"/>
            <a:ext cx="2208641" cy="1472427"/>
          </a:xfrm>
          <a:prstGeom prst="rect">
            <a:avLst/>
          </a:prstGeom>
          <a:noFill/>
          <a:effectLst>
            <a:softEdge rad="152400"/>
          </a:effectLst>
          <a:extLst>
            <a:ext uri="{909E8E84-426E-40DD-AFC4-6F175D3DCCD1}">
              <a14:hiddenFill xmlns:a14="http://schemas.microsoft.com/office/drawing/2010/main">
                <a:solidFill>
                  <a:srgbClr val="FFFFFF"/>
                </a:solidFill>
              </a14:hiddenFill>
            </a:ext>
          </a:extLst>
        </p:spPr>
      </p:pic>
      <p:graphicFrame>
        <p:nvGraphicFramePr>
          <p:cNvPr id="15" name="Tekstvak 2">
            <a:extLst>
              <a:ext uri="{FF2B5EF4-FFF2-40B4-BE49-F238E27FC236}">
                <a16:creationId xmlns:a16="http://schemas.microsoft.com/office/drawing/2014/main" id="{230AA40F-EA7A-4C48-95FA-BB93A872CD9C}"/>
              </a:ext>
            </a:extLst>
          </p:cNvPr>
          <p:cNvGraphicFramePr/>
          <p:nvPr>
            <p:extLst>
              <p:ext uri="{D42A27DB-BD31-4B8C-83A1-F6EECF244321}">
                <p14:modId xmlns:p14="http://schemas.microsoft.com/office/powerpoint/2010/main" val="2557592531"/>
              </p:ext>
            </p:extLst>
          </p:nvPr>
        </p:nvGraphicFramePr>
        <p:xfrm>
          <a:off x="588791" y="859932"/>
          <a:ext cx="8583065" cy="20313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911632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3969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223C7F20-DECF-4258-B11D-6A73FA74BFAA}"/>
              </a:ext>
            </a:extLst>
          </p:cNvPr>
          <p:cNvSpPr txBox="1"/>
          <p:nvPr/>
        </p:nvSpPr>
        <p:spPr>
          <a:xfrm>
            <a:off x="3924447" y="160214"/>
            <a:ext cx="3714750" cy="738664"/>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Introduction PLC</a:t>
            </a:r>
          </a:p>
          <a:p>
            <a:pPr algn="ctr"/>
            <a:r>
              <a:rPr lang="en-US" dirty="0">
                <a:latin typeface="Times New Roman" panose="02020603050405020304" pitchFamily="18" charset="0"/>
                <a:cs typeface="Times New Roman" panose="02020603050405020304" pitchFamily="18" charset="0"/>
              </a:rPr>
              <a:t>Operation </a:t>
            </a:r>
          </a:p>
        </p:txBody>
      </p:sp>
      <p:sp>
        <p:nvSpPr>
          <p:cNvPr id="3" name="Rechthoek 2">
            <a:extLst>
              <a:ext uri="{FF2B5EF4-FFF2-40B4-BE49-F238E27FC236}">
                <a16:creationId xmlns:a16="http://schemas.microsoft.com/office/drawing/2014/main" id="{B351FE94-1448-4660-BCD1-3EBE4303640F}"/>
              </a:ext>
            </a:extLst>
          </p:cNvPr>
          <p:cNvSpPr/>
          <p:nvPr/>
        </p:nvSpPr>
        <p:spPr>
          <a:xfrm>
            <a:off x="419395" y="898878"/>
            <a:ext cx="10724855" cy="1200329"/>
          </a:xfrm>
          <a:prstGeom prst="rect">
            <a:avLst/>
          </a:prstGeom>
        </p:spPr>
        <p:txBody>
          <a:bodyPr wrap="square">
            <a:spAutoFit/>
          </a:bodyPr>
          <a:lstStyle/>
          <a:p>
            <a:r>
              <a:rPr lang="en-US">
                <a:latin typeface="Times New Roman" panose="02020603050405020304" pitchFamily="18" charset="0"/>
                <a:cs typeface="Times New Roman" panose="02020603050405020304" pitchFamily="18" charset="0"/>
              </a:rPr>
              <a:t>A process is in continual change. </a:t>
            </a:r>
          </a:p>
          <a:p>
            <a:r>
              <a:rPr lang="en-US">
                <a:latin typeface="Times New Roman" panose="02020603050405020304" pitchFamily="18" charset="0"/>
                <a:cs typeface="Times New Roman" panose="02020603050405020304" pitchFamily="18" charset="0"/>
              </a:rPr>
              <a:t>Even though the process has approached a stationary state, for instance, the fluid level in the tank has reached 80%, there will be disturbances in the form of pressure‐drop in tubing, changed withdrawal of fluid and the like, that require that the PLC continually monitor the state of the input signals and correct the output signals. </a:t>
            </a:r>
            <a:endParaRPr lang="en-US" dirty="0">
              <a:latin typeface="Times New Roman" panose="02020603050405020304" pitchFamily="18" charset="0"/>
              <a:cs typeface="Times New Roman" panose="02020603050405020304" pitchFamily="18" charset="0"/>
            </a:endParaRPr>
          </a:p>
        </p:txBody>
      </p:sp>
      <p:pic>
        <p:nvPicPr>
          <p:cNvPr id="4" name="Picture 14">
            <a:extLst>
              <a:ext uri="{FF2B5EF4-FFF2-40B4-BE49-F238E27FC236}">
                <a16:creationId xmlns:a16="http://schemas.microsoft.com/office/drawing/2014/main" id="{F7F42DD6-B728-4F68-841A-BED38659C741}"/>
              </a:ext>
            </a:extLst>
          </p:cNvPr>
          <p:cNvPicPr>
            <a:picLocks noChangeAspect="1"/>
          </p:cNvPicPr>
          <p:nvPr/>
        </p:nvPicPr>
        <p:blipFill>
          <a:blip r:embed="rId3"/>
          <a:stretch>
            <a:fillRect/>
          </a:stretch>
        </p:blipFill>
        <p:spPr>
          <a:xfrm>
            <a:off x="3298962" y="2214763"/>
            <a:ext cx="4414205" cy="3744359"/>
          </a:xfrm>
          <a:prstGeom prst="rect">
            <a:avLst/>
          </a:prstGeom>
        </p:spPr>
      </p:pic>
    </p:spTree>
    <p:extLst>
      <p:ext uri="{BB962C8B-B14F-4D97-AF65-F5344CB8AC3E}">
        <p14:creationId xmlns:p14="http://schemas.microsoft.com/office/powerpoint/2010/main" val="3242608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a:extLst>
              <a:ext uri="{FF2B5EF4-FFF2-40B4-BE49-F238E27FC236}">
                <a16:creationId xmlns:a16="http://schemas.microsoft.com/office/drawing/2014/main" id="{7AC41BC4-C553-4EBC-9581-0282EE2BD6FC}"/>
              </a:ext>
            </a:extLst>
          </p:cNvPr>
          <p:cNvSpPr txBox="1"/>
          <p:nvPr/>
        </p:nvSpPr>
        <p:spPr>
          <a:xfrm>
            <a:off x="3924447" y="160214"/>
            <a:ext cx="3714750" cy="738664"/>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Introduction PLC</a:t>
            </a:r>
          </a:p>
          <a:p>
            <a:pPr algn="ctr"/>
            <a:r>
              <a:rPr lang="en-US" dirty="0">
                <a:latin typeface="Times New Roman" panose="02020603050405020304" pitchFamily="18" charset="0"/>
                <a:cs typeface="Times New Roman" panose="02020603050405020304" pitchFamily="18" charset="0"/>
              </a:rPr>
              <a:t>Operation </a:t>
            </a:r>
          </a:p>
        </p:txBody>
      </p:sp>
      <p:sp>
        <p:nvSpPr>
          <p:cNvPr id="5" name="Tekstvak 4">
            <a:extLst>
              <a:ext uri="{FF2B5EF4-FFF2-40B4-BE49-F238E27FC236}">
                <a16:creationId xmlns:a16="http://schemas.microsoft.com/office/drawing/2014/main" id="{3CD172C0-43A5-45E1-8AF8-56C8F3F2BC12}"/>
              </a:ext>
            </a:extLst>
          </p:cNvPr>
          <p:cNvSpPr txBox="1"/>
          <p:nvPr/>
        </p:nvSpPr>
        <p:spPr>
          <a:xfrm>
            <a:off x="91801" y="723891"/>
            <a:ext cx="8105430" cy="5016758"/>
          </a:xfrm>
          <a:prstGeom prst="rect">
            <a:avLst/>
          </a:prstGeom>
          <a:noFill/>
        </p:spPr>
        <p:txBody>
          <a:bodyPr wrap="square" rtlCol="0">
            <a:spAutoFit/>
          </a:bodyPr>
          <a:lstStyle/>
          <a:p>
            <a:pPr lvl="1"/>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nl-NL" sz="1600" dirty="0">
                <a:latin typeface="Times New Roman" panose="02020603050405020304" pitchFamily="18" charset="0"/>
                <a:cs typeface="Times New Roman" panose="02020603050405020304" pitchFamily="18" charset="0"/>
              </a:rPr>
              <a:t>Read inputs</a:t>
            </a:r>
          </a:p>
          <a:p>
            <a:pPr lvl="1"/>
            <a:r>
              <a:rPr lang="en-US" sz="1600" dirty="0">
                <a:latin typeface="Times New Roman" panose="02020603050405020304" pitchFamily="18" charset="0"/>
                <a:cs typeface="Times New Roman" panose="02020603050405020304" pitchFamily="18" charset="0"/>
              </a:rPr>
              <a:t>In this operation, input status is copied over to </a:t>
            </a:r>
            <a:r>
              <a:rPr lang="en-US" sz="1600" i="1" dirty="0">
                <a:solidFill>
                  <a:srgbClr val="0070C0"/>
                </a:solidFill>
                <a:latin typeface="Times New Roman" panose="02020603050405020304" pitchFamily="18" charset="0"/>
                <a:cs typeface="Times New Roman" panose="02020603050405020304" pitchFamily="18" charset="0"/>
              </a:rPr>
              <a:t>memory.</a:t>
            </a:r>
            <a:r>
              <a:rPr lang="en-GB" sz="1600" i="1" baseline="30000" dirty="0">
                <a:solidFill>
                  <a:srgbClr val="FF0000"/>
                </a:solidFill>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How long this takes depends on the number of input modules and the number of inputs at each module that is in use. Analog inputs take significantly longer to read since this involves digitization of the analog values.</a:t>
            </a:r>
          </a:p>
          <a:p>
            <a:pPr lvl="1"/>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Program execution</a:t>
            </a:r>
          </a:p>
          <a:p>
            <a:pPr lvl="1"/>
            <a:r>
              <a:rPr lang="en-US" sz="1600" dirty="0">
                <a:latin typeface="Times New Roman" panose="02020603050405020304" pitchFamily="18" charset="0"/>
                <a:cs typeface="Times New Roman" panose="02020603050405020304" pitchFamily="18" charset="0"/>
              </a:rPr>
              <a:t>During program execution, internal variables and output addresses are updated in the </a:t>
            </a:r>
            <a:r>
              <a:rPr lang="en-US" sz="1600" i="1" dirty="0">
                <a:solidFill>
                  <a:srgbClr val="0070C0"/>
                </a:solidFill>
                <a:latin typeface="Times New Roman" panose="02020603050405020304" pitchFamily="18" charset="0"/>
                <a:cs typeface="Times New Roman" panose="02020603050405020304" pitchFamily="18" charset="0"/>
              </a:rPr>
              <a:t>memory.</a:t>
            </a:r>
            <a:r>
              <a:rPr lang="en-GB" sz="1600" i="1" baseline="30000" dirty="0">
                <a:solidFill>
                  <a:srgbClr val="FF000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The physical change in output values, however, is not changed until the final operation.</a:t>
            </a:r>
          </a:p>
          <a:p>
            <a:pPr lvl="1"/>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Internal Processing or Diagnostics &amp; Communications</a:t>
            </a:r>
          </a:p>
          <a:p>
            <a:pPr lvl="1"/>
            <a:r>
              <a:rPr lang="en-US" sz="1600" dirty="0">
                <a:latin typeface="Times New Roman" panose="02020603050405020304" pitchFamily="18" charset="0"/>
                <a:cs typeface="Times New Roman" panose="02020603050405020304" pitchFamily="18" charset="0"/>
              </a:rPr>
              <a:t>A PLC always checks its own state before it performs user‐related operations. If a response from hardware such as I/O or communications modules is lacking, the PLC gives notice of this by setting one or more </a:t>
            </a:r>
            <a:r>
              <a:rPr lang="en-US" sz="1600" i="1" dirty="0">
                <a:latin typeface="Times New Roman" panose="02020603050405020304" pitchFamily="18" charset="0"/>
                <a:cs typeface="Times New Roman" panose="02020603050405020304" pitchFamily="18" charset="0"/>
              </a:rPr>
              <a:t>flags</a:t>
            </a:r>
            <a:r>
              <a:rPr lang="en-US" sz="1600" dirty="0">
                <a:latin typeface="Times New Roman" panose="02020603050405020304" pitchFamily="18" charset="0"/>
                <a:cs typeface="Times New Roman" panose="02020603050405020304" pitchFamily="18" charset="0"/>
              </a:rPr>
              <a:t>.</a:t>
            </a:r>
          </a:p>
          <a:p>
            <a:pPr lvl="1"/>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Update Outputs</a:t>
            </a:r>
          </a:p>
          <a:p>
            <a:pPr lvl="1"/>
            <a:r>
              <a:rPr lang="en-US" sz="1600" dirty="0">
                <a:latin typeface="Times New Roman" panose="02020603050405020304" pitchFamily="18" charset="0"/>
                <a:cs typeface="Times New Roman" panose="02020603050405020304" pitchFamily="18" charset="0"/>
              </a:rPr>
              <a:t>In this last operation in the cycle, the output </a:t>
            </a:r>
            <a:r>
              <a:rPr lang="en-US" sz="1600" i="1" dirty="0">
                <a:solidFill>
                  <a:srgbClr val="0070C0"/>
                </a:solidFill>
                <a:latin typeface="Times New Roman" panose="02020603050405020304" pitchFamily="18" charset="0"/>
                <a:cs typeface="Times New Roman" panose="02020603050405020304" pitchFamily="18" charset="0"/>
              </a:rPr>
              <a:t>memory</a:t>
            </a:r>
            <a:r>
              <a:rPr lang="en-GB" sz="1600" i="1" baseline="30000" dirty="0">
                <a:solidFill>
                  <a:srgbClr val="FF0000"/>
                </a:solidFill>
                <a:latin typeface="Times New Roman" panose="02020603050405020304" pitchFamily="18" charset="0"/>
                <a:cs typeface="Times New Roman" panose="02020603050405020304" pitchFamily="18" charset="0"/>
              </a:rPr>
              <a:t>*</a:t>
            </a:r>
            <a:r>
              <a:rPr lang="en-GB" sz="1600" i="1" dirty="0">
                <a:solidFill>
                  <a:srgbClr val="FF000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is read so that the state and values of the digital and analog outputs are updated.</a:t>
            </a:r>
            <a:endParaRPr lang="nl-NL" sz="1600" dirty="0">
              <a:latin typeface="Times New Roman" panose="02020603050405020304" pitchFamily="18" charset="0"/>
              <a:cs typeface="Times New Roman" panose="02020603050405020304" pitchFamily="18" charset="0"/>
            </a:endParaRPr>
          </a:p>
        </p:txBody>
      </p:sp>
      <p:sp>
        <p:nvSpPr>
          <p:cNvPr id="6" name="Rechthoek 5">
            <a:extLst>
              <a:ext uri="{FF2B5EF4-FFF2-40B4-BE49-F238E27FC236}">
                <a16:creationId xmlns:a16="http://schemas.microsoft.com/office/drawing/2014/main" id="{78903E73-41F0-4946-AB80-3C904E6F9833}"/>
              </a:ext>
            </a:extLst>
          </p:cNvPr>
          <p:cNvSpPr/>
          <p:nvPr/>
        </p:nvSpPr>
        <p:spPr>
          <a:xfrm>
            <a:off x="633717" y="6139279"/>
            <a:ext cx="8623977" cy="307777"/>
          </a:xfrm>
          <a:prstGeom prst="rect">
            <a:avLst/>
          </a:prstGeom>
        </p:spPr>
        <p:txBody>
          <a:bodyPr wrap="square">
            <a:spAutoFit/>
          </a:bodyPr>
          <a:lstStyle/>
          <a:p>
            <a:r>
              <a:rPr lang="en-GB" sz="1400" i="1" dirty="0">
                <a:solidFill>
                  <a:srgbClr val="FF0000"/>
                </a:solidFill>
                <a:latin typeface="Times New Roman" panose="02020603050405020304" pitchFamily="18" charset="0"/>
                <a:cs typeface="Times New Roman" panose="02020603050405020304" pitchFamily="18" charset="0"/>
              </a:rPr>
              <a:t>* </a:t>
            </a:r>
            <a:r>
              <a:rPr lang="en-GB" sz="1400" i="1" dirty="0">
                <a:solidFill>
                  <a:srgbClr val="000000"/>
                </a:solidFill>
                <a:latin typeface="Times New Roman" panose="02020603050405020304" pitchFamily="18" charset="0"/>
                <a:cs typeface="Times New Roman" panose="02020603050405020304" pitchFamily="18" charset="0"/>
              </a:rPr>
              <a:t>The area in memory used for copying the inputs and outputs of the PLC is often called </a:t>
            </a:r>
            <a:r>
              <a:rPr lang="en-GB" sz="1400" i="1" dirty="0">
                <a:solidFill>
                  <a:srgbClr val="0070C0"/>
                </a:solidFill>
                <a:latin typeface="Times New Roman" panose="02020603050405020304" pitchFamily="18" charset="0"/>
                <a:cs typeface="Times New Roman" panose="02020603050405020304" pitchFamily="18" charset="0"/>
              </a:rPr>
              <a:t>image.</a:t>
            </a:r>
          </a:p>
        </p:txBody>
      </p:sp>
      <p:pic>
        <p:nvPicPr>
          <p:cNvPr id="7" name="Picture 2">
            <a:extLst>
              <a:ext uri="{FF2B5EF4-FFF2-40B4-BE49-F238E27FC236}">
                <a16:creationId xmlns:a16="http://schemas.microsoft.com/office/drawing/2014/main" id="{AAD40BFD-B6A6-42F3-8DE0-1DEAD0D2A9BC}"/>
              </a:ext>
            </a:extLst>
          </p:cNvPr>
          <p:cNvPicPr>
            <a:picLocks noChangeAspect="1" noChangeArrowheads="1"/>
          </p:cNvPicPr>
          <p:nvPr/>
        </p:nvPicPr>
        <p:blipFill>
          <a:blip r:embed="rId2" cstate="print"/>
          <a:srcRect/>
          <a:stretch>
            <a:fillRect/>
          </a:stretch>
        </p:blipFill>
        <p:spPr bwMode="auto">
          <a:xfrm>
            <a:off x="8754831" y="529546"/>
            <a:ext cx="2584807" cy="2414280"/>
          </a:xfrm>
          <a:prstGeom prst="rect">
            <a:avLst/>
          </a:prstGeom>
          <a:noFill/>
          <a:ln w="9525">
            <a:noFill/>
            <a:miter lim="800000"/>
            <a:headEnd/>
            <a:tailEnd/>
          </a:ln>
        </p:spPr>
      </p:pic>
      <p:pic>
        <p:nvPicPr>
          <p:cNvPr id="8" name="Picture 14">
            <a:extLst>
              <a:ext uri="{FF2B5EF4-FFF2-40B4-BE49-F238E27FC236}">
                <a16:creationId xmlns:a16="http://schemas.microsoft.com/office/drawing/2014/main" id="{C3B594CC-1809-4328-BF61-07FA853BABF5}"/>
              </a:ext>
            </a:extLst>
          </p:cNvPr>
          <p:cNvPicPr>
            <a:picLocks noChangeAspect="1"/>
          </p:cNvPicPr>
          <p:nvPr/>
        </p:nvPicPr>
        <p:blipFill>
          <a:blip r:embed="rId3"/>
          <a:stretch>
            <a:fillRect/>
          </a:stretch>
        </p:blipFill>
        <p:spPr>
          <a:xfrm>
            <a:off x="8072974" y="2866882"/>
            <a:ext cx="3948520" cy="3349341"/>
          </a:xfrm>
          <a:prstGeom prst="rect">
            <a:avLst/>
          </a:prstGeom>
        </p:spPr>
      </p:pic>
    </p:spTree>
    <p:extLst>
      <p:ext uri="{BB962C8B-B14F-4D97-AF65-F5344CB8AC3E}">
        <p14:creationId xmlns:p14="http://schemas.microsoft.com/office/powerpoint/2010/main" val="1043470953"/>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1870</TotalTime>
  <Words>1319</Words>
  <Application>Microsoft Office PowerPoint</Application>
  <PresentationFormat>Breedbeeld</PresentationFormat>
  <Paragraphs>172</Paragraphs>
  <Slides>27</Slides>
  <Notes>2</Notes>
  <HiddenSlides>4</HiddenSlides>
  <MMClips>7</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27</vt:i4>
      </vt:variant>
    </vt:vector>
  </HeadingPairs>
  <TitlesOfParts>
    <vt:vector size="33" baseType="lpstr">
      <vt:lpstr>Arial</vt:lpstr>
      <vt:lpstr>Calibri</vt:lpstr>
      <vt:lpstr>Calibri Light</vt:lpstr>
      <vt:lpstr>Courier New</vt:lpstr>
      <vt:lpstr>Times New Roman</vt:lpstr>
      <vt:lpstr>Kantoorthema</vt:lpstr>
      <vt:lpstr>SI -4 M&amp;M IndustrialAutomation</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Figaroa,Oswald O.E.</dc:creator>
  <cp:lastModifiedBy>Figaroa,Oswald O.E.</cp:lastModifiedBy>
  <cp:revision>15</cp:revision>
  <dcterms:created xsi:type="dcterms:W3CDTF">2022-01-11T13:31:31Z</dcterms:created>
  <dcterms:modified xsi:type="dcterms:W3CDTF">2022-02-10T09:48:24Z</dcterms:modified>
</cp:coreProperties>
</file>